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1" r:id="rId2"/>
    <p:sldId id="260" r:id="rId3"/>
    <p:sldId id="2564" r:id="rId4"/>
    <p:sldId id="2565" r:id="rId5"/>
    <p:sldId id="2566" r:id="rId6"/>
    <p:sldId id="2575" r:id="rId7"/>
    <p:sldId id="2577" r:id="rId8"/>
    <p:sldId id="2578" r:id="rId9"/>
    <p:sldId id="2567" r:id="rId10"/>
    <p:sldId id="2569" r:id="rId11"/>
    <p:sldId id="2570" r:id="rId12"/>
    <p:sldId id="2571" r:id="rId13"/>
    <p:sldId id="2572" r:id="rId14"/>
    <p:sldId id="2573" r:id="rId15"/>
    <p:sldId id="2574" r:id="rId16"/>
    <p:sldId id="2579" r:id="rId17"/>
    <p:sldId id="2580" r:id="rId18"/>
    <p:sldId id="2581" r:id="rId19"/>
    <p:sldId id="2582" r:id="rId20"/>
    <p:sldId id="258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ximizing Productivity: How to Use Copilot with MS Word, Excel, and PowerPoint" id="{B9A18C2F-8F99-467E-B689-4186C8B31554}">
          <p14:sldIdLst>
            <p14:sldId id="2561"/>
            <p14:sldId id="260"/>
          </p14:sldIdLst>
        </p14:section>
        <p14:section name="Overview of Microsoft Copilot" id="{AD388B07-D2F9-487D-BD6E-0FBC051D1808}">
          <p14:sldIdLst>
            <p14:sldId id="2564"/>
            <p14:sldId id="2565"/>
            <p14:sldId id="2566"/>
          </p14:sldIdLst>
        </p14:section>
        <p14:section name="Enhancing Presentations with Copilot in PowerPoint" id="{8B7F83E1-D197-4E20-8ACF-5D3B431FA4B9}">
          <p14:sldIdLst>
            <p14:sldId id="2575"/>
            <p14:sldId id="2577"/>
            <p14:sldId id="2578"/>
          </p14:sldIdLst>
        </p14:section>
        <p14:section name="Getting Started with Copilot in MS Word" id="{DB264F03-4ABC-438A-802F-0B0AD675A4B2}">
          <p14:sldIdLst>
            <p14:sldId id="2567"/>
            <p14:sldId id="2569"/>
            <p14:sldId id="2570"/>
          </p14:sldIdLst>
        </p14:section>
        <p14:section name="Utilizing Copilot in Excel" id="{2D237274-F536-423B-B842-BD9217E957C6}">
          <p14:sldIdLst>
            <p14:sldId id="2571"/>
            <p14:sldId id="2572"/>
            <p14:sldId id="2573"/>
            <p14:sldId id="2574"/>
          </p14:sldIdLst>
        </p14:section>
        <p14:section name="Leveraging Copilot in Windows" id="{5460CD6C-0AE2-4DF0-8F16-FFC12B5EA9DB}">
          <p14:sldIdLst>
            <p14:sldId id="2579"/>
            <p14:sldId id="2580"/>
            <p14:sldId id="2581"/>
            <p14:sldId id="2582"/>
          </p14:sldIdLst>
        </p14:section>
        <p14:section name="Conclusion" id="{DA3F7F9A-945A-4B0E-A0EC-725E23B81CEA}">
          <p14:sldIdLst>
            <p14:sldId id="25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F2055E-9C54-4641-A65E-92C70DAA2670}" v="16" dt="2025-11-06T15:09:29.7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Casuto" userId="7ee31f782ba687fc" providerId="LiveId" clId="{552805EF-6F35-49A6-8BBE-D3B35D81495E}"/>
    <pc:docChg chg="undo custSel addSld delSld modSld sldOrd modMainMaster modSection">
      <pc:chgData name="David Casuto" userId="7ee31f782ba687fc" providerId="LiveId" clId="{552805EF-6F35-49A6-8BBE-D3B35D81495E}" dt="2025-11-06T15:09:29.727" v="152" actId="47"/>
      <pc:docMkLst>
        <pc:docMk/>
      </pc:docMkLst>
      <pc:sldChg chg="addSp delSp modSp add mod setBg delDesignElem chgLayout">
        <pc:chgData name="David Casuto" userId="7ee31f782ba687fc" providerId="LiveId" clId="{552805EF-6F35-49A6-8BBE-D3B35D81495E}" dt="2025-11-06T15:06:49.044" v="148" actId="1076"/>
        <pc:sldMkLst>
          <pc:docMk/>
          <pc:sldMk cId="723964204" sldId="260"/>
        </pc:sldMkLst>
        <pc:spChg chg="mod ord">
          <ac:chgData name="David Casuto" userId="7ee31f782ba687fc" providerId="LiveId" clId="{552805EF-6F35-49A6-8BBE-D3B35D81495E}" dt="2025-11-06T15:06:43.221" v="146" actId="6264"/>
          <ac:spMkLst>
            <pc:docMk/>
            <pc:sldMk cId="723964204" sldId="260"/>
            <ac:spMk id="2" creationId="{DA201499-AC36-FE22-1E2B-7BCBFABBC285}"/>
          </ac:spMkLst>
        </pc:spChg>
        <pc:spChg chg="del">
          <ac:chgData name="David Casuto" userId="7ee31f782ba687fc" providerId="LiveId" clId="{552805EF-6F35-49A6-8BBE-D3B35D81495E}" dt="2025-11-06T15:06:45.194" v="147" actId="478"/>
          <ac:spMkLst>
            <pc:docMk/>
            <pc:sldMk cId="723964204" sldId="260"/>
            <ac:spMk id="3" creationId="{63A17C90-58E6-E963-3AFC-C35B8FCA62DE}"/>
          </ac:spMkLst>
        </pc:spChg>
        <pc:spChg chg="del">
          <ac:chgData name="David Casuto" userId="7ee31f782ba687fc" providerId="LiveId" clId="{552805EF-6F35-49A6-8BBE-D3B35D81495E}" dt="2025-11-06T15:06:32.914" v="143"/>
          <ac:spMkLst>
            <pc:docMk/>
            <pc:sldMk cId="723964204" sldId="260"/>
            <ac:spMk id="9" creationId="{0C541B88-1AE9-40C3-AFD5-967787C1979F}"/>
          </ac:spMkLst>
        </pc:spChg>
        <pc:spChg chg="add del mod">
          <ac:chgData name="David Casuto" userId="7ee31f782ba687fc" providerId="LiveId" clId="{552805EF-6F35-49A6-8BBE-D3B35D81495E}" dt="2025-11-06T15:06:43.221" v="146" actId="6264"/>
          <ac:spMkLst>
            <pc:docMk/>
            <pc:sldMk cId="723964204" sldId="260"/>
            <ac:spMk id="10" creationId="{17C9EC09-7F66-D8D9-FFCA-38DF4BD482B5}"/>
          </ac:spMkLst>
        </pc:spChg>
        <pc:spChg chg="del">
          <ac:chgData name="David Casuto" userId="7ee31f782ba687fc" providerId="LiveId" clId="{552805EF-6F35-49A6-8BBE-D3B35D81495E}" dt="2025-11-06T15:06:32.914" v="143"/>
          <ac:spMkLst>
            <pc:docMk/>
            <pc:sldMk cId="723964204" sldId="260"/>
            <ac:spMk id="11" creationId="{E5F17139-31EE-46AC-B04F-DBBD852DD6CB}"/>
          </ac:spMkLst>
        </pc:spChg>
        <pc:spChg chg="add del mod">
          <ac:chgData name="David Casuto" userId="7ee31f782ba687fc" providerId="LiveId" clId="{552805EF-6F35-49A6-8BBE-D3B35D81495E}" dt="2025-11-06T15:06:43.221" v="146" actId="6264"/>
          <ac:spMkLst>
            <pc:docMk/>
            <pc:sldMk cId="723964204" sldId="260"/>
            <ac:spMk id="12" creationId="{1A58F538-2348-6D32-9AB4-D7E1C6AC9091}"/>
          </ac:spMkLst>
        </pc:spChg>
        <pc:spChg chg="del">
          <ac:chgData name="David Casuto" userId="7ee31f782ba687fc" providerId="LiveId" clId="{552805EF-6F35-49A6-8BBE-D3B35D81495E}" dt="2025-11-06T15:06:32.914" v="143"/>
          <ac:spMkLst>
            <pc:docMk/>
            <pc:sldMk cId="723964204" sldId="260"/>
            <ac:spMk id="17" creationId="{89D16701-DA76-4F72-BB63-E2C3FFBDFE0F}"/>
          </ac:spMkLst>
        </pc:spChg>
        <pc:spChg chg="del">
          <ac:chgData name="David Casuto" userId="7ee31f782ba687fc" providerId="LiveId" clId="{552805EF-6F35-49A6-8BBE-D3B35D81495E}" dt="2025-11-06T15:06:32.914" v="143"/>
          <ac:spMkLst>
            <pc:docMk/>
            <pc:sldMk cId="723964204" sldId="260"/>
            <ac:spMk id="19" creationId="{1CC28BE1-9DC6-43FE-9582-39F091098D77}"/>
          </ac:spMkLst>
        </pc:spChg>
        <pc:grpChg chg="del">
          <ac:chgData name="David Casuto" userId="7ee31f782ba687fc" providerId="LiveId" clId="{552805EF-6F35-49A6-8BBE-D3B35D81495E}" dt="2025-11-06T15:06:34.903" v="144" actId="478"/>
          <ac:grpSpMkLst>
            <pc:docMk/>
            <pc:sldMk cId="723964204" sldId="260"/>
            <ac:grpSpMk id="6" creationId="{49F79F97-AEBC-81FC-E38E-1D514175D2EF}"/>
          </ac:grpSpMkLst>
        </pc:grpChg>
        <pc:grpChg chg="del">
          <ac:chgData name="David Casuto" userId="7ee31f782ba687fc" providerId="LiveId" clId="{552805EF-6F35-49A6-8BBE-D3B35D81495E}" dt="2025-11-06T15:06:32.914" v="143"/>
          <ac:grpSpMkLst>
            <pc:docMk/>
            <pc:sldMk cId="723964204" sldId="260"/>
            <ac:grpSpMk id="13" creationId="{7CF625D3-71A3-4F30-A096-8EF334E959D0}"/>
          </ac:grpSpMkLst>
        </pc:grpChg>
        <pc:grpChg chg="del">
          <ac:chgData name="David Casuto" userId="7ee31f782ba687fc" providerId="LiveId" clId="{552805EF-6F35-49A6-8BBE-D3B35D81495E}" dt="2025-11-06T15:06:32.914" v="143"/>
          <ac:grpSpMkLst>
            <pc:docMk/>
            <pc:sldMk cId="723964204" sldId="260"/>
            <ac:grpSpMk id="21" creationId="{AF9AF3F3-CE0C-4125-BDD7-346487FA0B40}"/>
          </ac:grpSpMkLst>
        </pc:grpChg>
        <pc:graphicFrameChg chg="mod ord">
          <ac:chgData name="David Casuto" userId="7ee31f782ba687fc" providerId="LiveId" clId="{552805EF-6F35-49A6-8BBE-D3B35D81495E}" dt="2025-11-06T15:06:43.221" v="146" actId="6264"/>
          <ac:graphicFrameMkLst>
            <pc:docMk/>
            <pc:sldMk cId="723964204" sldId="260"/>
            <ac:graphicFrameMk id="5" creationId="{63C37567-CD5A-1E88-8234-0224390A15A5}"/>
          </ac:graphicFrameMkLst>
        </pc:graphicFrameChg>
        <pc:picChg chg="add mod">
          <ac:chgData name="David Casuto" userId="7ee31f782ba687fc" providerId="LiveId" clId="{552805EF-6F35-49A6-8BBE-D3B35D81495E}" dt="2025-11-06T15:06:49.044" v="148" actId="1076"/>
          <ac:picMkLst>
            <pc:docMk/>
            <pc:sldMk cId="723964204" sldId="260"/>
            <ac:picMk id="4" creationId="{7526350E-9678-0C94-ABAC-4CA17F49A831}"/>
          </ac:picMkLst>
        </pc:picChg>
      </pc:sldChg>
      <pc:sldChg chg="addSp delSp modSp mod modTransition delDesignElem">
        <pc:chgData name="David Casuto" userId="7ee31f782ba687fc" providerId="LiveId" clId="{552805EF-6F35-49A6-8BBE-D3B35D81495E}" dt="2025-11-06T14:57:42.827" v="131" actId="14100"/>
        <pc:sldMkLst>
          <pc:docMk/>
          <pc:sldMk cId="3966475058" sldId="2561"/>
        </pc:sldMkLst>
        <pc:spChg chg="mod">
          <ac:chgData name="David Casuto" userId="7ee31f782ba687fc" providerId="LiveId" clId="{552805EF-6F35-49A6-8BBE-D3B35D81495E}" dt="2025-08-26T15:24:35.906" v="119" actId="27636"/>
          <ac:spMkLst>
            <pc:docMk/>
            <pc:sldMk cId="3966475058" sldId="2561"/>
            <ac:spMk id="2" creationId="{1007BCD4-5221-A7D7-79B3-A075E89A7A64}"/>
          </ac:spMkLst>
        </pc:spChg>
        <pc:spChg chg="add mod">
          <ac:chgData name="David Casuto" userId="7ee31f782ba687fc" providerId="LiveId" clId="{552805EF-6F35-49A6-8BBE-D3B35D81495E}" dt="2025-08-24T20:47:09.892" v="48" actId="115"/>
          <ac:spMkLst>
            <pc:docMk/>
            <pc:sldMk cId="3966475058" sldId="2561"/>
            <ac:spMk id="5" creationId="{77923787-A615-4065-008B-0B95F50B37EB}"/>
          </ac:spMkLst>
        </pc:spChg>
        <pc:picChg chg="mod">
          <ac:chgData name="David Casuto" userId="7ee31f782ba687fc" providerId="LiveId" clId="{552805EF-6F35-49A6-8BBE-D3B35D81495E}" dt="2025-11-06T14:56:30.568" v="122" actId="29295"/>
          <ac:picMkLst>
            <pc:docMk/>
            <pc:sldMk cId="3966475058" sldId="2561"/>
            <ac:picMk id="4" creationId="{D363BFD3-7300-365E-6023-5826053F8BB1}"/>
          </ac:picMkLst>
        </pc:picChg>
        <pc:picChg chg="add mod">
          <ac:chgData name="David Casuto" userId="7ee31f782ba687fc" providerId="LiveId" clId="{552805EF-6F35-49A6-8BBE-D3B35D81495E}" dt="2025-11-06T14:57:42.827" v="131" actId="14100"/>
          <ac:picMkLst>
            <pc:docMk/>
            <pc:sldMk cId="3966475058" sldId="2561"/>
            <ac:picMk id="7" creationId="{EB44A47B-7FF8-B98C-FC19-0D99805A81FC}"/>
          </ac:picMkLst>
        </pc:picChg>
      </pc:sldChg>
      <pc:sldChg chg="addSp delSp modSp del mod modTransition setClrOvrMap delDesignElem">
        <pc:chgData name="David Casuto" userId="7ee31f782ba687fc" providerId="LiveId" clId="{552805EF-6F35-49A6-8BBE-D3B35D81495E}" dt="2025-11-06T14:58:04.778" v="133" actId="47"/>
        <pc:sldMkLst>
          <pc:docMk/>
          <pc:sldMk cId="1890038627" sldId="2563"/>
        </pc:sldMkLst>
        <pc:picChg chg="add del mod">
          <ac:chgData name="David Casuto" userId="7ee31f782ba687fc" providerId="LiveId" clId="{552805EF-6F35-49A6-8BBE-D3B35D81495E}" dt="2025-11-06T14:57:54.852" v="132" actId="478"/>
          <ac:picMkLst>
            <pc:docMk/>
            <pc:sldMk cId="1890038627" sldId="2563"/>
            <ac:picMk id="3" creationId="{EBD1DF39-1841-58B4-9A8D-FDAC577410DC}"/>
          </ac:picMkLst>
        </pc:pic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1265618474" sldId="2564"/>
        </pc:sldMkLst>
      </pc:sldChg>
      <pc:sldChg chg="delSp modSp mod modTransition delDesignElem">
        <pc:chgData name="David Casuto" userId="7ee31f782ba687fc" providerId="LiveId" clId="{552805EF-6F35-49A6-8BBE-D3B35D81495E}" dt="2025-08-26T15:24:35.886" v="110" actId="27636"/>
        <pc:sldMkLst>
          <pc:docMk/>
          <pc:sldMk cId="759540780" sldId="2565"/>
        </pc:sldMkLst>
        <pc:spChg chg="mod">
          <ac:chgData name="David Casuto" userId="7ee31f782ba687fc" providerId="LiveId" clId="{552805EF-6F35-49A6-8BBE-D3B35D81495E}" dt="2025-08-26T15:24:35.886" v="110" actId="27636"/>
          <ac:spMkLst>
            <pc:docMk/>
            <pc:sldMk cId="759540780" sldId="2565"/>
            <ac:spMk id="2" creationId="{A92ED4E2-E93E-ED9B-1B0E-95C699A762FD}"/>
          </ac:spMkLst>
        </pc:spChg>
      </pc:sldChg>
      <pc:sldChg chg="delSp modSp mod modTransition delDesignElem">
        <pc:chgData name="David Casuto" userId="7ee31f782ba687fc" providerId="LiveId" clId="{552805EF-6F35-49A6-8BBE-D3B35D81495E}" dt="2025-08-26T15:24:35.887" v="111" actId="27636"/>
        <pc:sldMkLst>
          <pc:docMk/>
          <pc:sldMk cId="2647731703" sldId="2566"/>
        </pc:sldMkLst>
        <pc:spChg chg="mod">
          <ac:chgData name="David Casuto" userId="7ee31f782ba687fc" providerId="LiveId" clId="{552805EF-6F35-49A6-8BBE-D3B35D81495E}" dt="2025-08-26T15:24:35.887" v="111" actId="27636"/>
          <ac:spMkLst>
            <pc:docMk/>
            <pc:sldMk cId="2647731703" sldId="2566"/>
            <ac:spMk id="2" creationId="{DD6E7635-9807-E06B-611C-132188B304D5}"/>
          </ac:spMkLst>
        </pc:spChg>
      </pc:sldChg>
      <pc:sldChg chg="modSp modTransition">
        <pc:chgData name="David Casuto" userId="7ee31f782ba687fc" providerId="LiveId" clId="{552805EF-6F35-49A6-8BBE-D3B35D81495E}" dt="2025-08-26T15:24:35.736" v="107"/>
        <pc:sldMkLst>
          <pc:docMk/>
          <pc:sldMk cId="2000134542" sldId="2567"/>
        </pc:sldMkLst>
        <pc:spChg chg="mod">
          <ac:chgData name="David Casuto" userId="7ee31f782ba687fc" providerId="LiveId" clId="{552805EF-6F35-49A6-8BBE-D3B35D81495E}" dt="2025-08-26T15:24:35.736" v="107"/>
          <ac:spMkLst>
            <pc:docMk/>
            <pc:sldMk cId="2000134542" sldId="2567"/>
            <ac:spMk id="8" creationId="{AB81F5C3-5F78-E841-8615-1A059E31310B}"/>
          </ac:spMkLst>
        </pc:sp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2078975933" sldId="2569"/>
        </pc:sldMkLst>
      </pc:sldChg>
      <pc:sldChg chg="delSp modSp mod modTransition delDesignElem">
        <pc:chgData name="David Casuto" userId="7ee31f782ba687fc" providerId="LiveId" clId="{552805EF-6F35-49A6-8BBE-D3B35D81495E}" dt="2025-08-26T15:24:35.895" v="114" actId="27636"/>
        <pc:sldMkLst>
          <pc:docMk/>
          <pc:sldMk cId="1514475495" sldId="2570"/>
        </pc:sldMkLst>
        <pc:spChg chg="mod">
          <ac:chgData name="David Casuto" userId="7ee31f782ba687fc" providerId="LiveId" clId="{552805EF-6F35-49A6-8BBE-D3B35D81495E}" dt="2025-08-26T15:24:35.895" v="114" actId="27636"/>
          <ac:spMkLst>
            <pc:docMk/>
            <pc:sldMk cId="1514475495" sldId="2570"/>
            <ac:spMk id="2" creationId="{361B6748-D3D6-44AB-1CB0-591CCBDAE02B}"/>
          </ac:spMkLst>
        </pc:sp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4051064736" sldId="2571"/>
        </pc:sldMkLst>
      </pc:sldChg>
      <pc:sldChg chg="delSp modSp mod modTransition delDesignElem">
        <pc:chgData name="David Casuto" userId="7ee31f782ba687fc" providerId="LiveId" clId="{552805EF-6F35-49A6-8BBE-D3B35D81495E}" dt="2025-08-26T15:24:35.896" v="115" actId="27636"/>
        <pc:sldMkLst>
          <pc:docMk/>
          <pc:sldMk cId="3137593375" sldId="2572"/>
        </pc:sldMkLst>
        <pc:spChg chg="mod">
          <ac:chgData name="David Casuto" userId="7ee31f782ba687fc" providerId="LiveId" clId="{552805EF-6F35-49A6-8BBE-D3B35D81495E}" dt="2025-08-26T15:24:35.896" v="115" actId="27636"/>
          <ac:spMkLst>
            <pc:docMk/>
            <pc:sldMk cId="3137593375" sldId="2572"/>
            <ac:spMk id="2" creationId="{0D9E92B3-2FEF-953F-5AE5-6522370E46FD}"/>
          </ac:spMkLst>
        </pc:sp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3310094621" sldId="2573"/>
        </pc:sldMkLst>
      </pc:sldChg>
      <pc:sldChg chg="delSp modSp mod modTransition delDesignElem">
        <pc:chgData name="David Casuto" userId="7ee31f782ba687fc" providerId="LiveId" clId="{552805EF-6F35-49A6-8BBE-D3B35D81495E}" dt="2025-08-26T15:24:35.898" v="116" actId="27636"/>
        <pc:sldMkLst>
          <pc:docMk/>
          <pc:sldMk cId="3403672424" sldId="2574"/>
        </pc:sldMkLst>
        <pc:spChg chg="mod">
          <ac:chgData name="David Casuto" userId="7ee31f782ba687fc" providerId="LiveId" clId="{552805EF-6F35-49A6-8BBE-D3B35D81495E}" dt="2025-08-26T15:24:35.898" v="116" actId="27636"/>
          <ac:spMkLst>
            <pc:docMk/>
            <pc:sldMk cId="3403672424" sldId="2574"/>
            <ac:spMk id="2" creationId="{CC0EF81F-BA8A-FA7F-C419-8E92A8AB9EFF}"/>
          </ac:spMkLst>
        </pc:spChg>
        <pc:spChg chg="mod">
          <ac:chgData name="David Casuto" userId="7ee31f782ba687fc" providerId="LiveId" clId="{552805EF-6F35-49A6-8BBE-D3B35D81495E}" dt="2025-08-26T15:24:33.618" v="102" actId="27636"/>
          <ac:spMkLst>
            <pc:docMk/>
            <pc:sldMk cId="3403672424" sldId="2574"/>
            <ac:spMk id="4" creationId="{95B7A987-A76A-5D88-94CE-7C22564BA915}"/>
          </ac:spMkLst>
        </pc:spChg>
      </pc:sldChg>
      <pc:sldChg chg="addSp delSp modSp mod modTransition delDesignElem chgLayout">
        <pc:chgData name="David Casuto" userId="7ee31f782ba687fc" providerId="LiveId" clId="{552805EF-6F35-49A6-8BBE-D3B35D81495E}" dt="2025-11-06T15:02:34.114" v="141" actId="6264"/>
        <pc:sldMkLst>
          <pc:docMk/>
          <pc:sldMk cId="2564152621" sldId="2575"/>
        </pc:sldMkLst>
        <pc:spChg chg="mod ord">
          <ac:chgData name="David Casuto" userId="7ee31f782ba687fc" providerId="LiveId" clId="{552805EF-6F35-49A6-8BBE-D3B35D81495E}" dt="2025-11-06T15:02:34.114" v="141" actId="6264"/>
          <ac:spMkLst>
            <pc:docMk/>
            <pc:sldMk cId="2564152621" sldId="2575"/>
            <ac:spMk id="2" creationId="{C09C5FDA-2F8B-E1CE-235D-01C95EF2C1A3}"/>
          </ac:spMkLst>
        </pc:spChg>
        <pc:spChg chg="add del mod">
          <ac:chgData name="David Casuto" userId="7ee31f782ba687fc" providerId="LiveId" clId="{552805EF-6F35-49A6-8BBE-D3B35D81495E}" dt="2025-11-06T15:02:34.114" v="141" actId="6264"/>
          <ac:spMkLst>
            <pc:docMk/>
            <pc:sldMk cId="2564152621" sldId="2575"/>
            <ac:spMk id="3" creationId="{3F1B959B-BDF2-98C4-713E-2A07F3216B55}"/>
          </ac:spMkLst>
        </pc:spChg>
        <pc:spChg chg="add mod ord">
          <ac:chgData name="David Casuto" userId="7ee31f782ba687fc" providerId="LiveId" clId="{552805EF-6F35-49A6-8BBE-D3B35D81495E}" dt="2025-11-06T15:02:34.114" v="141" actId="6264"/>
          <ac:spMkLst>
            <pc:docMk/>
            <pc:sldMk cId="2564152621" sldId="2575"/>
            <ac:spMk id="4" creationId="{7FBAB2B2-ACA3-29C9-F721-F51A425DF1C7}"/>
          </ac:spMkLst>
        </pc:spChg>
      </pc:sldChg>
      <pc:sldChg chg="delSp modSp mod modTransition delDesignElem">
        <pc:chgData name="David Casuto" userId="7ee31f782ba687fc" providerId="LiveId" clId="{552805EF-6F35-49A6-8BBE-D3B35D81495E}" dt="2025-08-26T15:24:35.890" v="113" actId="27636"/>
        <pc:sldMkLst>
          <pc:docMk/>
          <pc:sldMk cId="110130079" sldId="2577"/>
        </pc:sldMkLst>
        <pc:spChg chg="mod">
          <ac:chgData name="David Casuto" userId="7ee31f782ba687fc" providerId="LiveId" clId="{552805EF-6F35-49A6-8BBE-D3B35D81495E}" dt="2025-08-26T15:24:35.890" v="113" actId="27636"/>
          <ac:spMkLst>
            <pc:docMk/>
            <pc:sldMk cId="110130079" sldId="2577"/>
            <ac:spMk id="2" creationId="{46888D28-C703-8DAC-8EDE-21822F87F591}"/>
          </ac:spMkLst>
        </pc:sp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1921118283" sldId="2578"/>
        </pc:sldMkLst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2742506926" sldId="2579"/>
        </pc:sldMkLst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3231618594" sldId="2580"/>
        </pc:sldMkLst>
      </pc:sldChg>
      <pc:sldChg chg="delSp modSp mod modTransition delDesignElem">
        <pc:chgData name="David Casuto" userId="7ee31f782ba687fc" providerId="LiveId" clId="{552805EF-6F35-49A6-8BBE-D3B35D81495E}" dt="2025-08-26T15:24:35.901" v="117" actId="27636"/>
        <pc:sldMkLst>
          <pc:docMk/>
          <pc:sldMk cId="2163115461" sldId="2581"/>
        </pc:sldMkLst>
        <pc:spChg chg="mod">
          <ac:chgData name="David Casuto" userId="7ee31f782ba687fc" providerId="LiveId" clId="{552805EF-6F35-49A6-8BBE-D3B35D81495E}" dt="2025-08-26T15:24:35.901" v="117" actId="27636"/>
          <ac:spMkLst>
            <pc:docMk/>
            <pc:sldMk cId="2163115461" sldId="2581"/>
            <ac:spMk id="2" creationId="{77D26360-8B31-FC93-0D56-3F48C69A71A9}"/>
          </ac:spMkLst>
        </pc:spChg>
      </pc:sldChg>
      <pc:sldChg chg="delSp modSp mod modTransition delDesignElem">
        <pc:chgData name="David Casuto" userId="7ee31f782ba687fc" providerId="LiveId" clId="{552805EF-6F35-49A6-8BBE-D3B35D81495E}" dt="2025-08-26T15:24:35.904" v="118" actId="27636"/>
        <pc:sldMkLst>
          <pc:docMk/>
          <pc:sldMk cId="816984289" sldId="2582"/>
        </pc:sldMkLst>
        <pc:spChg chg="mod">
          <ac:chgData name="David Casuto" userId="7ee31f782ba687fc" providerId="LiveId" clId="{552805EF-6F35-49A6-8BBE-D3B35D81495E}" dt="2025-08-26T15:24:35.904" v="118" actId="27636"/>
          <ac:spMkLst>
            <pc:docMk/>
            <pc:sldMk cId="816984289" sldId="2582"/>
            <ac:spMk id="2" creationId="{3B4DAB08-7730-9995-50E3-5A9C05581265}"/>
          </ac:spMkLst>
        </pc:spChg>
      </pc:sldChg>
      <pc:sldChg chg="delSp modTransition delDesignElem">
        <pc:chgData name="David Casuto" userId="7ee31f782ba687fc" providerId="LiveId" clId="{552805EF-6F35-49A6-8BBE-D3B35D81495E}" dt="2025-08-26T15:24:33.459" v="96"/>
        <pc:sldMkLst>
          <pc:docMk/>
          <pc:sldMk cId="3479871229" sldId="2583"/>
        </pc:sldMkLst>
      </pc:sldChg>
      <pc:sldChg chg="addSp delSp modSp new del mod chgLayout">
        <pc:chgData name="David Casuto" userId="7ee31f782ba687fc" providerId="LiveId" clId="{552805EF-6F35-49A6-8BBE-D3B35D81495E}" dt="2025-11-06T15:09:29.727" v="152" actId="47"/>
        <pc:sldMkLst>
          <pc:docMk/>
          <pc:sldMk cId="4058769615" sldId="2584"/>
        </pc:sldMkLst>
        <pc:spChg chg="del">
          <ac:chgData name="David Casuto" userId="7ee31f782ba687fc" providerId="LiveId" clId="{552805EF-6F35-49A6-8BBE-D3B35D81495E}" dt="2025-11-06T15:09:16.794" v="151" actId="6264"/>
          <ac:spMkLst>
            <pc:docMk/>
            <pc:sldMk cId="4058769615" sldId="2584"/>
            <ac:spMk id="2" creationId="{7EF485FD-9886-B3E3-6580-2AAB0236A944}"/>
          </ac:spMkLst>
        </pc:spChg>
        <pc:spChg chg="del">
          <ac:chgData name="David Casuto" userId="7ee31f782ba687fc" providerId="LiveId" clId="{552805EF-6F35-49A6-8BBE-D3B35D81495E}" dt="2025-11-06T15:09:14.381" v="150"/>
          <ac:spMkLst>
            <pc:docMk/>
            <pc:sldMk cId="4058769615" sldId="2584"/>
            <ac:spMk id="3" creationId="{76E309EA-3388-EF8F-A1CF-0675D9794778}"/>
          </ac:spMkLst>
        </pc:spChg>
        <pc:spChg chg="add mod ord">
          <ac:chgData name="David Casuto" userId="7ee31f782ba687fc" providerId="LiveId" clId="{552805EF-6F35-49A6-8BBE-D3B35D81495E}" dt="2025-11-06T15:09:16.794" v="151" actId="6264"/>
          <ac:spMkLst>
            <pc:docMk/>
            <pc:sldMk cId="4058769615" sldId="2584"/>
            <ac:spMk id="4" creationId="{025F93DD-0BA0-83C2-A3C8-21F2B3428764}"/>
          </ac:spMkLst>
        </pc:spChg>
        <pc:spChg chg="add del mod">
          <ac:chgData name="David Casuto" userId="7ee31f782ba687fc" providerId="LiveId" clId="{552805EF-6F35-49A6-8BBE-D3B35D81495E}" dt="2025-11-06T15:09:16.794" v="151" actId="6264"/>
          <ac:spMkLst>
            <pc:docMk/>
            <pc:sldMk cId="4058769615" sldId="2584"/>
            <ac:spMk id="5" creationId="{65460511-09B1-A921-1469-9169AAB26F83}"/>
          </ac:spMkLst>
        </pc:spChg>
        <pc:spChg chg="add mod ord">
          <ac:chgData name="David Casuto" userId="7ee31f782ba687fc" providerId="LiveId" clId="{552805EF-6F35-49A6-8BBE-D3B35D81495E}" dt="2025-11-06T15:09:16.794" v="151" actId="6264"/>
          <ac:spMkLst>
            <pc:docMk/>
            <pc:sldMk cId="4058769615" sldId="2584"/>
            <ac:spMk id="6" creationId="{0C6862CB-29AC-F32F-9FDF-D18C001BC93B}"/>
          </ac:spMkLst>
        </pc:spChg>
      </pc:sldChg>
      <pc:sldChg chg="addSp delSp modSp add del mod setBg delDesignElem">
        <pc:chgData name="David Casuto" userId="7ee31f782ba687fc" providerId="LiveId" clId="{552805EF-6F35-49A6-8BBE-D3B35D81495E}" dt="2025-11-06T14:59:42.602" v="134" actId="47"/>
        <pc:sldMkLst>
          <pc:docMk/>
          <pc:sldMk cId="4261540529" sldId="2584"/>
        </pc:sldMkLst>
        <pc:spChg chg="mod">
          <ac:chgData name="David Casuto" userId="7ee31f782ba687fc" providerId="LiveId" clId="{552805EF-6F35-49A6-8BBE-D3B35D81495E}" dt="2025-11-06T14:57:00.469" v="126" actId="14100"/>
          <ac:spMkLst>
            <pc:docMk/>
            <pc:sldMk cId="4261540529" sldId="2584"/>
            <ac:spMk id="4" creationId="{5925AC01-9306-0000-6742-96451700B7CC}"/>
          </ac:spMkLst>
        </pc:spChg>
      </pc:sldChg>
      <pc:sldChg chg="addSp delSp modSp add del mod modTransition setBg setClrOvrMap delDesignElem">
        <pc:chgData name="David Casuto" userId="7ee31f782ba687fc" providerId="LiveId" clId="{552805EF-6F35-49A6-8BBE-D3B35D81495E}" dt="2025-11-06T15:02:25.049" v="140" actId="47"/>
        <pc:sldMkLst>
          <pc:docMk/>
          <pc:sldMk cId="1986490245" sldId="2585"/>
        </pc:sldMkLst>
      </pc:sldChg>
      <pc:sldChg chg="addSp modSp add del mod ord modTransition setBg">
        <pc:chgData name="David Casuto" userId="7ee31f782ba687fc" providerId="LiveId" clId="{552805EF-6F35-49A6-8BBE-D3B35D81495E}" dt="2025-11-06T15:01:52.895" v="139" actId="47"/>
        <pc:sldMkLst>
          <pc:docMk/>
          <pc:sldMk cId="4211218502" sldId="2586"/>
        </pc:sldMkLst>
        <pc:spChg chg="mod">
          <ac:chgData name="David Casuto" userId="7ee31f782ba687fc" providerId="LiveId" clId="{552805EF-6F35-49A6-8BBE-D3B35D81495E}" dt="2025-11-06T15:01:38.253" v="136" actId="48537"/>
          <ac:spMkLst>
            <pc:docMk/>
            <pc:sldMk cId="4211218502" sldId="2586"/>
            <ac:spMk id="2" creationId="{9243E15D-4682-3F45-7D82-653D91F8E33E}"/>
          </ac:spMkLst>
        </pc:spChg>
        <pc:spChg chg="mod">
          <ac:chgData name="David Casuto" userId="7ee31f782ba687fc" providerId="LiveId" clId="{552805EF-6F35-49A6-8BBE-D3B35D81495E}" dt="2025-11-06T15:01:38.253" v="136" actId="48537"/>
          <ac:spMkLst>
            <pc:docMk/>
            <pc:sldMk cId="4211218502" sldId="2586"/>
            <ac:spMk id="4" creationId="{369DAE54-DFCC-074D-F99C-F3EE8BEA62CD}"/>
          </ac:spMkLst>
        </pc:spChg>
        <pc:spChg chg="add">
          <ac:chgData name="David Casuto" userId="7ee31f782ba687fc" providerId="LiveId" clId="{552805EF-6F35-49A6-8BBE-D3B35D81495E}" dt="2025-11-06T15:01:38.253" v="136" actId="48537"/>
          <ac:spMkLst>
            <pc:docMk/>
            <pc:sldMk cId="4211218502" sldId="2586"/>
            <ac:spMk id="12" creationId="{27B7C6F6-4579-4D42-9857-ED1B2EE07B99}"/>
          </ac:spMkLst>
        </pc:spChg>
        <pc:spChg chg="add">
          <ac:chgData name="David Casuto" userId="7ee31f782ba687fc" providerId="LiveId" clId="{552805EF-6F35-49A6-8BBE-D3B35D81495E}" dt="2025-11-06T15:01:38.253" v="136" actId="48537"/>
          <ac:spMkLst>
            <pc:docMk/>
            <pc:sldMk cId="4211218502" sldId="2586"/>
            <ac:spMk id="14" creationId="{7E6D8249-E901-4E71-B15A-A7F5D7F7B0E1}"/>
          </ac:spMkLst>
        </pc:spChg>
        <pc:picChg chg="mod">
          <ac:chgData name="David Casuto" userId="7ee31f782ba687fc" providerId="LiveId" clId="{552805EF-6F35-49A6-8BBE-D3B35D81495E}" dt="2025-11-06T15:01:38.253" v="136" actId="48537"/>
          <ac:picMkLst>
            <pc:docMk/>
            <pc:sldMk cId="4211218502" sldId="2586"/>
            <ac:picMk id="5" creationId="{053A552E-6204-44E4-8B2E-72E7DD025DC7}"/>
          </ac:picMkLst>
        </pc:picChg>
        <pc:cxnChg chg="add">
          <ac:chgData name="David Casuto" userId="7ee31f782ba687fc" providerId="LiveId" clId="{552805EF-6F35-49A6-8BBE-D3B35D81495E}" dt="2025-11-06T15:01:38.253" v="136" actId="48537"/>
          <ac:cxnSpMkLst>
            <pc:docMk/>
            <pc:sldMk cId="4211218502" sldId="2586"/>
            <ac:cxnSpMk id="10" creationId="{15F1CC53-719A-4763-BF30-5E25A63CEF3C}"/>
          </ac:cxnSpMkLst>
        </pc:cxnChg>
      </pc:sldChg>
      <pc:sldMasterChg chg="modTransition modSldLayout">
        <pc:chgData name="David Casuto" userId="7ee31f782ba687fc" providerId="LiveId" clId="{552805EF-6F35-49A6-8BBE-D3B35D81495E}" dt="2025-08-26T15:24:35.736" v="107"/>
        <pc:sldMasterMkLst>
          <pc:docMk/>
          <pc:sldMasterMk cId="105192240" sldId="2147483684"/>
        </pc:sldMasterMkLst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2282566297" sldId="2147483685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1086605466" sldId="2147483686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794159434" sldId="2147483687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2487443786" sldId="2147483688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1018517214" sldId="2147483689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2784357693" sldId="2147483690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860052426" sldId="2147483691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879956239" sldId="2147483692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3413190435" sldId="2147483693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1565056522" sldId="2147483694"/>
          </pc:sldLayoutMkLst>
        </pc:sldLayoutChg>
        <pc:sldLayoutChg chg="modTransition">
          <pc:chgData name="David Casuto" userId="7ee31f782ba687fc" providerId="LiveId" clId="{552805EF-6F35-49A6-8BBE-D3B35D81495E}" dt="2025-08-26T15:24:35.736" v="107"/>
          <pc:sldLayoutMkLst>
            <pc:docMk/>
            <pc:sldMasterMk cId="105192240" sldId="2147483684"/>
            <pc:sldLayoutMk cId="590409834" sldId="2147483695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665BA6-4AF0-4A75-B717-B2536D42A2F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BC89982-5FE1-4648-ABD4-9AAA4ED21B2F}">
      <dgm:prSet/>
      <dgm:spPr/>
      <dgm:t>
        <a:bodyPr/>
        <a:lstStyle/>
        <a:p>
          <a:r>
            <a:rPr lang="en-US"/>
            <a:t>Ensure you have Excel 365</a:t>
          </a:r>
        </a:p>
      </dgm:t>
    </dgm:pt>
    <dgm:pt modelId="{19576D56-E9FA-42AF-8302-1B3FA60FCEFE}" type="parTrans" cxnId="{9A9C4100-17F9-4275-B4F2-B8F9D99E7232}">
      <dgm:prSet/>
      <dgm:spPr/>
      <dgm:t>
        <a:bodyPr/>
        <a:lstStyle/>
        <a:p>
          <a:endParaRPr lang="en-US"/>
        </a:p>
      </dgm:t>
    </dgm:pt>
    <dgm:pt modelId="{6D600F0A-F4F0-4025-B7B7-250D157DFDAF}" type="sibTrans" cxnId="{9A9C4100-17F9-4275-B4F2-B8F9D99E7232}">
      <dgm:prSet/>
      <dgm:spPr/>
      <dgm:t>
        <a:bodyPr/>
        <a:lstStyle/>
        <a:p>
          <a:endParaRPr lang="en-US"/>
        </a:p>
      </dgm:t>
    </dgm:pt>
    <dgm:pt modelId="{BA6636D6-15ED-4AB4-A1B8-01C2638823C0}">
      <dgm:prSet/>
      <dgm:spPr/>
      <dgm:t>
        <a:bodyPr/>
        <a:lstStyle/>
        <a:p>
          <a:r>
            <a:rPr lang="en-US"/>
            <a:t>Your version is up to date</a:t>
          </a:r>
        </a:p>
      </dgm:t>
    </dgm:pt>
    <dgm:pt modelId="{5377E341-CC7B-43FE-A202-0AD12F02A1AB}" type="parTrans" cxnId="{D2D7C0D7-4248-40C5-9697-EEE5377D762F}">
      <dgm:prSet/>
      <dgm:spPr/>
      <dgm:t>
        <a:bodyPr/>
        <a:lstStyle/>
        <a:p>
          <a:endParaRPr lang="en-US"/>
        </a:p>
      </dgm:t>
    </dgm:pt>
    <dgm:pt modelId="{2DD8EE27-507D-4980-9245-46492BA4CAA0}" type="sibTrans" cxnId="{D2D7C0D7-4248-40C5-9697-EEE5377D762F}">
      <dgm:prSet/>
      <dgm:spPr/>
      <dgm:t>
        <a:bodyPr/>
        <a:lstStyle/>
        <a:p>
          <a:endParaRPr lang="en-US"/>
        </a:p>
      </dgm:t>
    </dgm:pt>
    <dgm:pt modelId="{5E6A9133-1906-468E-90BE-8B91A67B327E}">
      <dgm:prSet/>
      <dgm:spPr/>
      <dgm:t>
        <a:bodyPr/>
        <a:lstStyle/>
        <a:p>
          <a:r>
            <a:rPr lang="en-US"/>
            <a:t>Turn on Autosave (saved to OneDrive)</a:t>
          </a:r>
        </a:p>
      </dgm:t>
    </dgm:pt>
    <dgm:pt modelId="{A97F262B-27CA-4496-BDAF-A45DFB3D9670}" type="parTrans" cxnId="{5243CE9B-673C-4BF8-A589-0449376BC6E3}">
      <dgm:prSet/>
      <dgm:spPr/>
      <dgm:t>
        <a:bodyPr/>
        <a:lstStyle/>
        <a:p>
          <a:endParaRPr lang="en-US"/>
        </a:p>
      </dgm:t>
    </dgm:pt>
    <dgm:pt modelId="{B2D97860-072A-44C2-B25F-D814BE5706DC}" type="sibTrans" cxnId="{5243CE9B-673C-4BF8-A589-0449376BC6E3}">
      <dgm:prSet/>
      <dgm:spPr/>
      <dgm:t>
        <a:bodyPr/>
        <a:lstStyle/>
        <a:p>
          <a:endParaRPr lang="en-US"/>
        </a:p>
      </dgm:t>
    </dgm:pt>
    <dgm:pt modelId="{66140EC2-9C02-4332-B8A1-3EB5A850F4A5}" type="pres">
      <dgm:prSet presAssocID="{92665BA6-4AF0-4A75-B717-B2536D42A2F1}" presName="root" presStyleCnt="0">
        <dgm:presLayoutVars>
          <dgm:dir/>
          <dgm:resizeHandles val="exact"/>
        </dgm:presLayoutVars>
      </dgm:prSet>
      <dgm:spPr/>
    </dgm:pt>
    <dgm:pt modelId="{D3B505C9-2BC7-41DC-B7B0-A47E8C6F2EA6}" type="pres">
      <dgm:prSet presAssocID="{DBC89982-5FE1-4648-ABD4-9AAA4ED21B2F}" presName="compNode" presStyleCnt="0"/>
      <dgm:spPr/>
    </dgm:pt>
    <dgm:pt modelId="{966449E4-E2ED-4C08-ABD9-C84EA495A78F}" type="pres">
      <dgm:prSet presAssocID="{DBC89982-5FE1-4648-ABD4-9AAA4ED21B2F}" presName="bgRect" presStyleLbl="bgShp" presStyleIdx="0" presStyleCnt="3"/>
      <dgm:spPr/>
    </dgm:pt>
    <dgm:pt modelId="{984E37F2-BFB0-476F-9FC0-3035CB622368}" type="pres">
      <dgm:prSet presAssocID="{DBC89982-5FE1-4648-ABD4-9AAA4ED21B2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1F313252-DEC4-41F0-AA2B-0E969D2984CB}" type="pres">
      <dgm:prSet presAssocID="{DBC89982-5FE1-4648-ABD4-9AAA4ED21B2F}" presName="spaceRect" presStyleCnt="0"/>
      <dgm:spPr/>
    </dgm:pt>
    <dgm:pt modelId="{08FD4D01-0B7D-48A6-BC75-3FFA1DAB1A1A}" type="pres">
      <dgm:prSet presAssocID="{DBC89982-5FE1-4648-ABD4-9AAA4ED21B2F}" presName="parTx" presStyleLbl="revTx" presStyleIdx="0" presStyleCnt="3">
        <dgm:presLayoutVars>
          <dgm:chMax val="0"/>
          <dgm:chPref val="0"/>
        </dgm:presLayoutVars>
      </dgm:prSet>
      <dgm:spPr/>
    </dgm:pt>
    <dgm:pt modelId="{4A33117E-41AB-4745-B1E1-CA7C4BAD3636}" type="pres">
      <dgm:prSet presAssocID="{6D600F0A-F4F0-4025-B7B7-250D157DFDAF}" presName="sibTrans" presStyleCnt="0"/>
      <dgm:spPr/>
    </dgm:pt>
    <dgm:pt modelId="{FC619C00-6FC8-46B4-83B5-A6321DDF9500}" type="pres">
      <dgm:prSet presAssocID="{BA6636D6-15ED-4AB4-A1B8-01C2638823C0}" presName="compNode" presStyleCnt="0"/>
      <dgm:spPr/>
    </dgm:pt>
    <dgm:pt modelId="{39B96DEA-96B7-4BA4-B7B2-9419AD455B66}" type="pres">
      <dgm:prSet presAssocID="{BA6636D6-15ED-4AB4-A1B8-01C2638823C0}" presName="bgRect" presStyleLbl="bgShp" presStyleIdx="1" presStyleCnt="3"/>
      <dgm:spPr/>
    </dgm:pt>
    <dgm:pt modelId="{C2564592-2F2B-43B1-B791-8CC942970B75}" type="pres">
      <dgm:prSet presAssocID="{BA6636D6-15ED-4AB4-A1B8-01C2638823C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53138384-C704-48EC-9B20-D300941B59CA}" type="pres">
      <dgm:prSet presAssocID="{BA6636D6-15ED-4AB4-A1B8-01C2638823C0}" presName="spaceRect" presStyleCnt="0"/>
      <dgm:spPr/>
    </dgm:pt>
    <dgm:pt modelId="{06F9B57C-D5EF-4635-9430-F31DD3B94E42}" type="pres">
      <dgm:prSet presAssocID="{BA6636D6-15ED-4AB4-A1B8-01C2638823C0}" presName="parTx" presStyleLbl="revTx" presStyleIdx="1" presStyleCnt="3">
        <dgm:presLayoutVars>
          <dgm:chMax val="0"/>
          <dgm:chPref val="0"/>
        </dgm:presLayoutVars>
      </dgm:prSet>
      <dgm:spPr/>
    </dgm:pt>
    <dgm:pt modelId="{860D09DE-702D-4C3C-ACAD-81BBF572AABC}" type="pres">
      <dgm:prSet presAssocID="{2DD8EE27-507D-4980-9245-46492BA4CAA0}" presName="sibTrans" presStyleCnt="0"/>
      <dgm:spPr/>
    </dgm:pt>
    <dgm:pt modelId="{7BCFAD08-2C3C-4886-A0AC-7BC788679C35}" type="pres">
      <dgm:prSet presAssocID="{5E6A9133-1906-468E-90BE-8B91A67B327E}" presName="compNode" presStyleCnt="0"/>
      <dgm:spPr/>
    </dgm:pt>
    <dgm:pt modelId="{EF61CBB9-026B-4BE1-A1A4-255AB2B8DBF8}" type="pres">
      <dgm:prSet presAssocID="{5E6A9133-1906-468E-90BE-8B91A67B327E}" presName="bgRect" presStyleLbl="bgShp" presStyleIdx="2" presStyleCnt="3"/>
      <dgm:spPr/>
    </dgm:pt>
    <dgm:pt modelId="{93079388-B70D-46AB-9156-FF594EFD5C0C}" type="pres">
      <dgm:prSet presAssocID="{5E6A9133-1906-468E-90BE-8B91A67B327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rewdriver"/>
        </a:ext>
      </dgm:extLst>
    </dgm:pt>
    <dgm:pt modelId="{3D1C30CD-43B5-493C-9D55-75FE4B1F0D6E}" type="pres">
      <dgm:prSet presAssocID="{5E6A9133-1906-468E-90BE-8B91A67B327E}" presName="spaceRect" presStyleCnt="0"/>
      <dgm:spPr/>
    </dgm:pt>
    <dgm:pt modelId="{7796EEFA-4FD9-4117-B349-39C3DBF2CD5C}" type="pres">
      <dgm:prSet presAssocID="{5E6A9133-1906-468E-90BE-8B91A67B327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A9C4100-17F9-4275-B4F2-B8F9D99E7232}" srcId="{92665BA6-4AF0-4A75-B717-B2536D42A2F1}" destId="{DBC89982-5FE1-4648-ABD4-9AAA4ED21B2F}" srcOrd="0" destOrd="0" parTransId="{19576D56-E9FA-42AF-8302-1B3FA60FCEFE}" sibTransId="{6D600F0A-F4F0-4025-B7B7-250D157DFDAF}"/>
    <dgm:cxn modelId="{2EA46E4A-AD43-4C7B-9C21-46DC76F08596}" type="presOf" srcId="{5E6A9133-1906-468E-90BE-8B91A67B327E}" destId="{7796EEFA-4FD9-4117-B349-39C3DBF2CD5C}" srcOrd="0" destOrd="0" presId="urn:microsoft.com/office/officeart/2018/2/layout/IconVerticalSolidList"/>
    <dgm:cxn modelId="{0C7EB293-F741-4ABB-8961-0CE8FA7959FB}" type="presOf" srcId="{DBC89982-5FE1-4648-ABD4-9AAA4ED21B2F}" destId="{08FD4D01-0B7D-48A6-BC75-3FFA1DAB1A1A}" srcOrd="0" destOrd="0" presId="urn:microsoft.com/office/officeart/2018/2/layout/IconVerticalSolidList"/>
    <dgm:cxn modelId="{5243CE9B-673C-4BF8-A589-0449376BC6E3}" srcId="{92665BA6-4AF0-4A75-B717-B2536D42A2F1}" destId="{5E6A9133-1906-468E-90BE-8B91A67B327E}" srcOrd="2" destOrd="0" parTransId="{A97F262B-27CA-4496-BDAF-A45DFB3D9670}" sibTransId="{B2D97860-072A-44C2-B25F-D814BE5706DC}"/>
    <dgm:cxn modelId="{D2D7C0D7-4248-40C5-9697-EEE5377D762F}" srcId="{92665BA6-4AF0-4A75-B717-B2536D42A2F1}" destId="{BA6636D6-15ED-4AB4-A1B8-01C2638823C0}" srcOrd="1" destOrd="0" parTransId="{5377E341-CC7B-43FE-A202-0AD12F02A1AB}" sibTransId="{2DD8EE27-507D-4980-9245-46492BA4CAA0}"/>
    <dgm:cxn modelId="{951A64DB-B432-4942-A93C-86C91DDE3772}" type="presOf" srcId="{BA6636D6-15ED-4AB4-A1B8-01C2638823C0}" destId="{06F9B57C-D5EF-4635-9430-F31DD3B94E42}" srcOrd="0" destOrd="0" presId="urn:microsoft.com/office/officeart/2018/2/layout/IconVerticalSolidList"/>
    <dgm:cxn modelId="{600CE4FD-D284-45D0-82AD-2F26543A1EE9}" type="presOf" srcId="{92665BA6-4AF0-4A75-B717-B2536D42A2F1}" destId="{66140EC2-9C02-4332-B8A1-3EB5A850F4A5}" srcOrd="0" destOrd="0" presId="urn:microsoft.com/office/officeart/2018/2/layout/IconVerticalSolidList"/>
    <dgm:cxn modelId="{A57EE1F3-6789-4A66-86E7-4CC666AF8937}" type="presParOf" srcId="{66140EC2-9C02-4332-B8A1-3EB5A850F4A5}" destId="{D3B505C9-2BC7-41DC-B7B0-A47E8C6F2EA6}" srcOrd="0" destOrd="0" presId="urn:microsoft.com/office/officeart/2018/2/layout/IconVerticalSolidList"/>
    <dgm:cxn modelId="{622E0321-9638-485B-AC85-8249EB0BD3E3}" type="presParOf" srcId="{D3B505C9-2BC7-41DC-B7B0-A47E8C6F2EA6}" destId="{966449E4-E2ED-4C08-ABD9-C84EA495A78F}" srcOrd="0" destOrd="0" presId="urn:microsoft.com/office/officeart/2018/2/layout/IconVerticalSolidList"/>
    <dgm:cxn modelId="{EB2828F7-7CC2-4024-A0E6-A428A6E2DAE8}" type="presParOf" srcId="{D3B505C9-2BC7-41DC-B7B0-A47E8C6F2EA6}" destId="{984E37F2-BFB0-476F-9FC0-3035CB622368}" srcOrd="1" destOrd="0" presId="urn:microsoft.com/office/officeart/2018/2/layout/IconVerticalSolidList"/>
    <dgm:cxn modelId="{68D8A2C7-9F00-44F8-ACAA-1E34BF524EF9}" type="presParOf" srcId="{D3B505C9-2BC7-41DC-B7B0-A47E8C6F2EA6}" destId="{1F313252-DEC4-41F0-AA2B-0E969D2984CB}" srcOrd="2" destOrd="0" presId="urn:microsoft.com/office/officeart/2018/2/layout/IconVerticalSolidList"/>
    <dgm:cxn modelId="{FA40ACC8-1653-478A-902E-BE95E5A97DEA}" type="presParOf" srcId="{D3B505C9-2BC7-41DC-B7B0-A47E8C6F2EA6}" destId="{08FD4D01-0B7D-48A6-BC75-3FFA1DAB1A1A}" srcOrd="3" destOrd="0" presId="urn:microsoft.com/office/officeart/2018/2/layout/IconVerticalSolidList"/>
    <dgm:cxn modelId="{8633D189-C0FF-4206-B508-6CB8EF6667C6}" type="presParOf" srcId="{66140EC2-9C02-4332-B8A1-3EB5A850F4A5}" destId="{4A33117E-41AB-4745-B1E1-CA7C4BAD3636}" srcOrd="1" destOrd="0" presId="urn:microsoft.com/office/officeart/2018/2/layout/IconVerticalSolidList"/>
    <dgm:cxn modelId="{97FCBDBA-632E-4907-881B-ECBB92E86194}" type="presParOf" srcId="{66140EC2-9C02-4332-B8A1-3EB5A850F4A5}" destId="{FC619C00-6FC8-46B4-83B5-A6321DDF9500}" srcOrd="2" destOrd="0" presId="urn:microsoft.com/office/officeart/2018/2/layout/IconVerticalSolidList"/>
    <dgm:cxn modelId="{B8090CBC-7F90-4E52-90E4-3075121472EC}" type="presParOf" srcId="{FC619C00-6FC8-46B4-83B5-A6321DDF9500}" destId="{39B96DEA-96B7-4BA4-B7B2-9419AD455B66}" srcOrd="0" destOrd="0" presId="urn:microsoft.com/office/officeart/2018/2/layout/IconVerticalSolidList"/>
    <dgm:cxn modelId="{F21906B3-2EAD-411F-AC7A-284E6882C2E7}" type="presParOf" srcId="{FC619C00-6FC8-46B4-83B5-A6321DDF9500}" destId="{C2564592-2F2B-43B1-B791-8CC942970B75}" srcOrd="1" destOrd="0" presId="urn:microsoft.com/office/officeart/2018/2/layout/IconVerticalSolidList"/>
    <dgm:cxn modelId="{26172F6D-8549-4E99-89A2-0643856608E9}" type="presParOf" srcId="{FC619C00-6FC8-46B4-83B5-A6321DDF9500}" destId="{53138384-C704-48EC-9B20-D300941B59CA}" srcOrd="2" destOrd="0" presId="urn:microsoft.com/office/officeart/2018/2/layout/IconVerticalSolidList"/>
    <dgm:cxn modelId="{9F41B254-B23D-4EB1-8E04-686292929AA5}" type="presParOf" srcId="{FC619C00-6FC8-46B4-83B5-A6321DDF9500}" destId="{06F9B57C-D5EF-4635-9430-F31DD3B94E42}" srcOrd="3" destOrd="0" presId="urn:microsoft.com/office/officeart/2018/2/layout/IconVerticalSolidList"/>
    <dgm:cxn modelId="{6FED829D-2CAA-4DFB-B6D0-1964C0C87C33}" type="presParOf" srcId="{66140EC2-9C02-4332-B8A1-3EB5A850F4A5}" destId="{860D09DE-702D-4C3C-ACAD-81BBF572AABC}" srcOrd="3" destOrd="0" presId="urn:microsoft.com/office/officeart/2018/2/layout/IconVerticalSolidList"/>
    <dgm:cxn modelId="{597355D4-282A-49C9-BD6F-6654684345CF}" type="presParOf" srcId="{66140EC2-9C02-4332-B8A1-3EB5A850F4A5}" destId="{7BCFAD08-2C3C-4886-A0AC-7BC788679C35}" srcOrd="4" destOrd="0" presId="urn:microsoft.com/office/officeart/2018/2/layout/IconVerticalSolidList"/>
    <dgm:cxn modelId="{A400008E-4557-4BE5-A6D4-9398476BEA64}" type="presParOf" srcId="{7BCFAD08-2C3C-4886-A0AC-7BC788679C35}" destId="{EF61CBB9-026B-4BE1-A1A4-255AB2B8DBF8}" srcOrd="0" destOrd="0" presId="urn:microsoft.com/office/officeart/2018/2/layout/IconVerticalSolidList"/>
    <dgm:cxn modelId="{63BEBDBB-440A-438D-834E-4549D3A19CFE}" type="presParOf" srcId="{7BCFAD08-2C3C-4886-A0AC-7BC788679C35}" destId="{93079388-B70D-46AB-9156-FF594EFD5C0C}" srcOrd="1" destOrd="0" presId="urn:microsoft.com/office/officeart/2018/2/layout/IconVerticalSolidList"/>
    <dgm:cxn modelId="{5B417A8E-BDC2-4E3B-AB25-D9EF5F870622}" type="presParOf" srcId="{7BCFAD08-2C3C-4886-A0AC-7BC788679C35}" destId="{3D1C30CD-43B5-493C-9D55-75FE4B1F0D6E}" srcOrd="2" destOrd="0" presId="urn:microsoft.com/office/officeart/2018/2/layout/IconVerticalSolidList"/>
    <dgm:cxn modelId="{F27770C1-3C3D-4D3D-A142-867AEB8BE97F}" type="presParOf" srcId="{7BCFAD08-2C3C-4886-A0AC-7BC788679C35}" destId="{7796EEFA-4FD9-4117-B349-39C3DBF2CD5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845A48-820E-45D2-A275-9DC74386C91F}" type="doc">
      <dgm:prSet loTypeId="urn:microsoft.com/office/officeart/2024/3/layout/verticalVisualTextBlock1" loCatId="Picture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66F596DB-325E-42D1-B8D2-8BAE2D87E6BB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/>
            <a:t>AI Content Generation</a:t>
          </a:r>
        </a:p>
      </dgm:t>
    </dgm:pt>
    <dgm:pt modelId="{DF6EC4D8-9270-4631-93EE-8CC32BBBF8C8}" type="parTrans" cxnId="{8D0E9302-5B5A-45AB-947F-826040330C3C}">
      <dgm:prSet/>
      <dgm:spPr/>
      <dgm:t>
        <a:bodyPr/>
        <a:lstStyle/>
        <a:p>
          <a:endParaRPr lang="en-US"/>
        </a:p>
      </dgm:t>
    </dgm:pt>
    <dgm:pt modelId="{1BCC14D7-79C8-4D6A-8780-DC507411CDA5}" type="sibTrans" cxnId="{8D0E9302-5B5A-45AB-947F-826040330C3C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4C3B7271-82E8-4833-915C-58259E57B9C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/>
            <a:t>Copilot uses AI to generate content that enhances productivity and creativity effortlessly.</a:t>
          </a:r>
        </a:p>
      </dgm:t>
    </dgm:pt>
    <dgm:pt modelId="{602011D6-FAF0-4A91-930D-75399A6B64DB}" type="parTrans" cxnId="{C9D12D27-BD6E-430A-B73A-376D354C8BFF}">
      <dgm:prSet/>
      <dgm:spPr/>
      <dgm:t>
        <a:bodyPr/>
        <a:lstStyle/>
        <a:p>
          <a:endParaRPr lang="en-US"/>
        </a:p>
      </dgm:t>
    </dgm:pt>
    <dgm:pt modelId="{C1DF2AB5-80DA-4B25-9A2C-561176CDA03C}" type="sibTrans" cxnId="{C9D12D27-BD6E-430A-B73A-376D354C8BFF}">
      <dgm:prSet/>
      <dgm:spPr/>
      <dgm:t>
        <a:bodyPr/>
        <a:lstStyle/>
        <a:p>
          <a:endParaRPr lang="en-US"/>
        </a:p>
      </dgm:t>
    </dgm:pt>
    <dgm:pt modelId="{3FCD06C3-C3E4-4E2D-8E63-03CEA7137C5E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/>
            <a:t>Task Automation</a:t>
          </a:r>
        </a:p>
      </dgm:t>
    </dgm:pt>
    <dgm:pt modelId="{E0784ACD-330E-47CA-93D0-588917D9DBBE}" type="parTrans" cxnId="{A89F7722-6C40-453B-8C83-0F348A417B0A}">
      <dgm:prSet/>
      <dgm:spPr/>
      <dgm:t>
        <a:bodyPr/>
        <a:lstStyle/>
        <a:p>
          <a:endParaRPr lang="en-US"/>
        </a:p>
      </dgm:t>
    </dgm:pt>
    <dgm:pt modelId="{C4882764-5BC1-4442-8675-751DD722E457}" type="sibTrans" cxnId="{A89F7722-6C40-453B-8C83-0F348A417B0A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B625EDBF-7262-4846-9ECB-DB0015FEA39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/>
            <a:t>The tool automates repetitive tasks, reducing manual effort and saving valuable time.</a:t>
          </a:r>
        </a:p>
      </dgm:t>
    </dgm:pt>
    <dgm:pt modelId="{69478B49-3E1A-41BF-B227-09E8C5527D18}" type="parTrans" cxnId="{4F4E5709-8CE0-4403-91A7-7AA4FDF63925}">
      <dgm:prSet/>
      <dgm:spPr/>
      <dgm:t>
        <a:bodyPr/>
        <a:lstStyle/>
        <a:p>
          <a:endParaRPr lang="en-US"/>
        </a:p>
      </dgm:t>
    </dgm:pt>
    <dgm:pt modelId="{CD2EBBB8-7DCB-4982-A823-D135E8A01D01}" type="sibTrans" cxnId="{4F4E5709-8CE0-4403-91A7-7AA4FDF63925}">
      <dgm:prSet/>
      <dgm:spPr/>
      <dgm:t>
        <a:bodyPr/>
        <a:lstStyle/>
        <a:p>
          <a:endParaRPr lang="en-US"/>
        </a:p>
      </dgm:t>
    </dgm:pt>
    <dgm:pt modelId="{48D012A8-5345-4DF5-AB72-8CD61580145C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/>
            <a:t>Intelligent Suggestions</a:t>
          </a:r>
        </a:p>
      </dgm:t>
    </dgm:pt>
    <dgm:pt modelId="{134A02D7-673B-4C47-8633-0698609713C8}" type="parTrans" cxnId="{D2B0DC02-1A27-4A06-AD3D-A146D5E3DDA8}">
      <dgm:prSet/>
      <dgm:spPr/>
      <dgm:t>
        <a:bodyPr/>
        <a:lstStyle/>
        <a:p>
          <a:endParaRPr lang="en-US"/>
        </a:p>
      </dgm:t>
    </dgm:pt>
    <dgm:pt modelId="{8C99AA5A-D79F-4B7A-A056-DDDFD6B94A34}" type="sibTrans" cxnId="{D2B0DC02-1A27-4A06-AD3D-A146D5E3DDA8}">
      <dgm:prSet/>
      <dgm:spPr/>
      <dgm:t>
        <a:bodyPr/>
        <a:lstStyle/>
        <a:p>
          <a:endParaRPr lang="en-US"/>
        </a:p>
      </dgm:t>
    </dgm:pt>
    <dgm:pt modelId="{EBC7AC14-437D-4246-8C82-D9D2237909F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/>
            <a:t>Copilot provides smart suggestions to improve work quality and decision-making.</a:t>
          </a:r>
        </a:p>
      </dgm:t>
    </dgm:pt>
    <dgm:pt modelId="{3FFF9302-F05F-4650-B816-0E1982E41DAF}" type="parTrans" cxnId="{336BA720-C31F-43E0-A025-EE3E1E8F4D05}">
      <dgm:prSet/>
      <dgm:spPr/>
      <dgm:t>
        <a:bodyPr/>
        <a:lstStyle/>
        <a:p>
          <a:endParaRPr lang="en-US"/>
        </a:p>
      </dgm:t>
    </dgm:pt>
    <dgm:pt modelId="{4BDDEE66-9DD2-4247-925A-3B5754A5FC7E}" type="sibTrans" cxnId="{336BA720-C31F-43E0-A025-EE3E1E8F4D05}">
      <dgm:prSet/>
      <dgm:spPr/>
      <dgm:t>
        <a:bodyPr/>
        <a:lstStyle/>
        <a:p>
          <a:endParaRPr lang="en-US"/>
        </a:p>
      </dgm:t>
    </dgm:pt>
    <dgm:pt modelId="{4BDB8841-EFD8-4C02-BCC8-C8F80BE1B891}" type="pres">
      <dgm:prSet presAssocID="{AA845A48-820E-45D2-A275-9DC74386C91F}" presName="Root" presStyleCnt="0">
        <dgm:presLayoutVars>
          <dgm:dir/>
          <dgm:resizeHandles val="exact"/>
        </dgm:presLayoutVars>
      </dgm:prSet>
      <dgm:spPr/>
    </dgm:pt>
    <dgm:pt modelId="{FFEF57D3-737B-4398-A5D9-B7477E78D14E}" type="pres">
      <dgm:prSet presAssocID="{66F596DB-325E-42D1-B8D2-8BAE2D87E6BB}" presName="Composite" presStyleCnt="0"/>
      <dgm:spPr/>
    </dgm:pt>
    <dgm:pt modelId="{A13191E2-B752-490E-932A-AA38CA932B08}" type="pres">
      <dgm:prSet presAssocID="{66F596DB-325E-42D1-B8D2-8BAE2D87E6BB}" presName="Pictur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1" b="1"/>
          <a:stretch/>
        </a:blipFill>
      </dgm:spPr>
      <dgm:extLst>
        <a:ext uri="{E40237B7-FDA0-4F09-8148-C483321AD2D9}">
          <dgm14:cNvPr xmlns:dgm14="http://schemas.microsoft.com/office/drawing/2010/diagram" id="0" name="" descr="Abstract digital LED screen concept with defocused lights"/>
        </a:ext>
      </dgm:extLst>
    </dgm:pt>
    <dgm:pt modelId="{574DF633-79CB-46CF-8E77-E83E79073302}" type="pres">
      <dgm:prSet presAssocID="{66F596DB-325E-42D1-B8D2-8BAE2D87E6BB}" presName="Subtitle" presStyleLbl="revTx" presStyleIdx="0" presStyleCnt="6">
        <dgm:presLayoutVars>
          <dgm:chMax val="0"/>
          <dgm:bulletEnabled/>
        </dgm:presLayoutVars>
      </dgm:prSet>
      <dgm:spPr/>
    </dgm:pt>
    <dgm:pt modelId="{670D89DA-F635-49ED-8E45-94B4D3770337}" type="pres">
      <dgm:prSet presAssocID="{66F596DB-325E-42D1-B8D2-8BAE2D87E6BB}" presName="Description" presStyleLbl="revTx" presStyleIdx="1" presStyleCnt="6">
        <dgm:presLayoutVars>
          <dgm:bulletEnabled/>
        </dgm:presLayoutVars>
      </dgm:prSet>
      <dgm:spPr/>
    </dgm:pt>
    <dgm:pt modelId="{DC6CE730-41C2-4FF2-962E-B3CBA9F1BC63}" type="pres">
      <dgm:prSet presAssocID="{1BCC14D7-79C8-4D6A-8780-DC507411CDA5}" presName="sibTrans" presStyleLbl="sibTrans2D1" presStyleIdx="0" presStyleCnt="0"/>
      <dgm:spPr/>
    </dgm:pt>
    <dgm:pt modelId="{ABF8FB3B-7150-443E-9636-92F972859DB9}" type="pres">
      <dgm:prSet presAssocID="{3FCD06C3-C3E4-4E2D-8E63-03CEA7137C5E}" presName="Composite" presStyleCnt="0"/>
      <dgm:spPr/>
    </dgm:pt>
    <dgm:pt modelId="{6FDFD8B9-7AA8-4086-81B3-5B27A5211141}" type="pres">
      <dgm:prSet presAssocID="{3FCD06C3-C3E4-4E2D-8E63-03CEA7137C5E}" presName="Picture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4" r="28296" b="1"/>
          <a:stretch/>
        </a:blipFill>
      </dgm:spPr>
      <dgm:extLst>
        <a:ext uri="{E40237B7-FDA0-4F09-8148-C483321AD2D9}">
          <dgm14:cNvPr xmlns:dgm14="http://schemas.microsoft.com/office/drawing/2010/diagram" id="0" name="" descr="fourth industrial revolution technology concept"/>
        </a:ext>
      </dgm:extLst>
    </dgm:pt>
    <dgm:pt modelId="{8BCBD972-F5B1-46FA-8D18-996D4E989A22}" type="pres">
      <dgm:prSet presAssocID="{3FCD06C3-C3E4-4E2D-8E63-03CEA7137C5E}" presName="Subtitle" presStyleLbl="revTx" presStyleIdx="2" presStyleCnt="6">
        <dgm:presLayoutVars>
          <dgm:chMax val="0"/>
          <dgm:bulletEnabled/>
        </dgm:presLayoutVars>
      </dgm:prSet>
      <dgm:spPr/>
    </dgm:pt>
    <dgm:pt modelId="{3B9948EF-6667-477E-AA8D-149BC971DE99}" type="pres">
      <dgm:prSet presAssocID="{3FCD06C3-C3E4-4E2D-8E63-03CEA7137C5E}" presName="Description" presStyleLbl="revTx" presStyleIdx="3" presStyleCnt="6">
        <dgm:presLayoutVars>
          <dgm:bulletEnabled/>
        </dgm:presLayoutVars>
      </dgm:prSet>
      <dgm:spPr/>
    </dgm:pt>
    <dgm:pt modelId="{1CAFEBD7-1021-4235-B02F-522449481718}" type="pres">
      <dgm:prSet presAssocID="{C4882764-5BC1-4442-8675-751DD722E457}" presName="sibTrans" presStyleLbl="sibTrans2D1" presStyleIdx="0" presStyleCnt="0"/>
      <dgm:spPr/>
    </dgm:pt>
    <dgm:pt modelId="{F444C994-AE56-40FD-9D54-B67ABC0BEDA4}" type="pres">
      <dgm:prSet presAssocID="{48D012A8-5345-4DF5-AB72-8CD61580145C}" presName="Composite" presStyleCnt="0"/>
      <dgm:spPr/>
    </dgm:pt>
    <dgm:pt modelId="{C647C82F-E975-417F-B08D-EA9E662B4B66}" type="pres">
      <dgm:prSet presAssocID="{48D012A8-5345-4DF5-AB72-8CD61580145C}" presName="Pictur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6" r="11748" b="6"/>
          <a:stretch/>
        </a:blipFill>
      </dgm:spPr>
      <dgm:extLst>
        <a:ext uri="{E40237B7-FDA0-4F09-8148-C483321AD2D9}">
          <dgm14:cNvPr xmlns:dgm14="http://schemas.microsoft.com/office/drawing/2010/diagram" id="0" name="" descr="Woman sitting at table and using virtual reality glasses. Female in virtual reality headset gesturing in the air while sitting at home office."/>
        </a:ext>
      </dgm:extLst>
    </dgm:pt>
    <dgm:pt modelId="{5E3423DF-F77B-442F-8DD1-1284314DA597}" type="pres">
      <dgm:prSet presAssocID="{48D012A8-5345-4DF5-AB72-8CD61580145C}" presName="Subtitle" presStyleLbl="revTx" presStyleIdx="4" presStyleCnt="6">
        <dgm:presLayoutVars>
          <dgm:chMax val="0"/>
          <dgm:bulletEnabled/>
        </dgm:presLayoutVars>
      </dgm:prSet>
      <dgm:spPr/>
    </dgm:pt>
    <dgm:pt modelId="{9DE2299A-4DBB-4934-96E1-C6B9290E5F46}" type="pres">
      <dgm:prSet presAssocID="{48D012A8-5345-4DF5-AB72-8CD61580145C}" presName="Description" presStyleLbl="revTx" presStyleIdx="5" presStyleCnt="6">
        <dgm:presLayoutVars>
          <dgm:bulletEnabled/>
        </dgm:presLayoutVars>
      </dgm:prSet>
      <dgm:spPr/>
    </dgm:pt>
  </dgm:ptLst>
  <dgm:cxnLst>
    <dgm:cxn modelId="{8D0E9302-5B5A-45AB-947F-826040330C3C}" srcId="{AA845A48-820E-45D2-A275-9DC74386C91F}" destId="{66F596DB-325E-42D1-B8D2-8BAE2D87E6BB}" srcOrd="0" destOrd="0" parTransId="{DF6EC4D8-9270-4631-93EE-8CC32BBBF8C8}" sibTransId="{1BCC14D7-79C8-4D6A-8780-DC507411CDA5}"/>
    <dgm:cxn modelId="{D2B0DC02-1A27-4A06-AD3D-A146D5E3DDA8}" srcId="{AA845A48-820E-45D2-A275-9DC74386C91F}" destId="{48D012A8-5345-4DF5-AB72-8CD61580145C}" srcOrd="2" destOrd="0" parTransId="{134A02D7-673B-4C47-8633-0698609713C8}" sibTransId="{8C99AA5A-D79F-4B7A-A056-DDDFD6B94A34}"/>
    <dgm:cxn modelId="{4F4E5709-8CE0-4403-91A7-7AA4FDF63925}" srcId="{3FCD06C3-C3E4-4E2D-8E63-03CEA7137C5E}" destId="{B625EDBF-7262-4846-9ECB-DB0015FEA391}" srcOrd="0" destOrd="0" parTransId="{69478B49-3E1A-41BF-B227-09E8C5527D18}" sibTransId="{CD2EBBB8-7DCB-4982-A823-D135E8A01D01}"/>
    <dgm:cxn modelId="{CD15B00D-19B9-43D9-8167-CD7859DD2874}" type="presOf" srcId="{EBC7AC14-437D-4246-8C82-D9D2237909FF}" destId="{9DE2299A-4DBB-4934-96E1-C6B9290E5F46}" srcOrd="0" destOrd="0" presId="urn:microsoft.com/office/officeart/2024/3/layout/verticalVisualTextBlock1"/>
    <dgm:cxn modelId="{336BA720-C31F-43E0-A025-EE3E1E8F4D05}" srcId="{48D012A8-5345-4DF5-AB72-8CD61580145C}" destId="{EBC7AC14-437D-4246-8C82-D9D2237909FF}" srcOrd="0" destOrd="0" parTransId="{3FFF9302-F05F-4650-B816-0E1982E41DAF}" sibTransId="{4BDDEE66-9DD2-4247-925A-3B5754A5FC7E}"/>
    <dgm:cxn modelId="{A89F7722-6C40-453B-8C83-0F348A417B0A}" srcId="{AA845A48-820E-45D2-A275-9DC74386C91F}" destId="{3FCD06C3-C3E4-4E2D-8E63-03CEA7137C5E}" srcOrd="1" destOrd="0" parTransId="{E0784ACD-330E-47CA-93D0-588917D9DBBE}" sibTransId="{C4882764-5BC1-4442-8675-751DD722E457}"/>
    <dgm:cxn modelId="{C9D12D27-BD6E-430A-B73A-376D354C8BFF}" srcId="{66F596DB-325E-42D1-B8D2-8BAE2D87E6BB}" destId="{4C3B7271-82E8-4833-915C-58259E57B9C5}" srcOrd="0" destOrd="0" parTransId="{602011D6-FAF0-4A91-930D-75399A6B64DB}" sibTransId="{C1DF2AB5-80DA-4B25-9A2C-561176CDA03C}"/>
    <dgm:cxn modelId="{33351137-6775-4A13-B7AB-F5E9B2A64924}" type="presOf" srcId="{48D012A8-5345-4DF5-AB72-8CD61580145C}" destId="{5E3423DF-F77B-442F-8DD1-1284314DA597}" srcOrd="0" destOrd="0" presId="urn:microsoft.com/office/officeart/2024/3/layout/verticalVisualTextBlock1"/>
    <dgm:cxn modelId="{46FC4638-BBBF-4755-B2E6-96A5B8B4A431}" type="presOf" srcId="{4C3B7271-82E8-4833-915C-58259E57B9C5}" destId="{670D89DA-F635-49ED-8E45-94B4D3770337}" srcOrd="0" destOrd="0" presId="urn:microsoft.com/office/officeart/2024/3/layout/verticalVisualTextBlock1"/>
    <dgm:cxn modelId="{8A46DF79-AD09-40D6-8E34-BCB376D1EEB0}" type="presOf" srcId="{1BCC14D7-79C8-4D6A-8780-DC507411CDA5}" destId="{DC6CE730-41C2-4FF2-962E-B3CBA9F1BC63}" srcOrd="0" destOrd="0" presId="urn:microsoft.com/office/officeart/2024/3/layout/verticalVisualTextBlock1"/>
    <dgm:cxn modelId="{23258D8D-0F4F-40DE-AF4A-25650E391207}" type="presOf" srcId="{3FCD06C3-C3E4-4E2D-8E63-03CEA7137C5E}" destId="{8BCBD972-F5B1-46FA-8D18-996D4E989A22}" srcOrd="0" destOrd="0" presId="urn:microsoft.com/office/officeart/2024/3/layout/verticalVisualTextBlock1"/>
    <dgm:cxn modelId="{69389AAA-06D1-4EB9-8927-67BCF09D6CCB}" type="presOf" srcId="{B625EDBF-7262-4846-9ECB-DB0015FEA391}" destId="{3B9948EF-6667-477E-AA8D-149BC971DE99}" srcOrd="0" destOrd="0" presId="urn:microsoft.com/office/officeart/2024/3/layout/verticalVisualTextBlock1"/>
    <dgm:cxn modelId="{85CC6EBC-6178-4BD7-9E4A-3CE6665D22C0}" type="presOf" srcId="{AA845A48-820E-45D2-A275-9DC74386C91F}" destId="{4BDB8841-EFD8-4C02-BCC8-C8F80BE1B891}" srcOrd="0" destOrd="0" presId="urn:microsoft.com/office/officeart/2024/3/layout/verticalVisualTextBlock1"/>
    <dgm:cxn modelId="{FADCD3BF-9596-4DCE-AAD6-863B3FE20F25}" type="presOf" srcId="{C4882764-5BC1-4442-8675-751DD722E457}" destId="{1CAFEBD7-1021-4235-B02F-522449481718}" srcOrd="0" destOrd="0" presId="urn:microsoft.com/office/officeart/2024/3/layout/verticalVisualTextBlock1"/>
    <dgm:cxn modelId="{DCFA7EC0-217C-47B5-8BE7-168B693240CE}" type="presOf" srcId="{66F596DB-325E-42D1-B8D2-8BAE2D87E6BB}" destId="{574DF633-79CB-46CF-8E77-E83E79073302}" srcOrd="0" destOrd="0" presId="urn:microsoft.com/office/officeart/2024/3/layout/verticalVisualTextBlock1"/>
    <dgm:cxn modelId="{C69AE2ED-1FF7-45AD-BD3A-EA3C64DFC509}" type="presParOf" srcId="{4BDB8841-EFD8-4C02-BCC8-C8F80BE1B891}" destId="{FFEF57D3-737B-4398-A5D9-B7477E78D14E}" srcOrd="0" destOrd="0" presId="urn:microsoft.com/office/officeart/2024/3/layout/verticalVisualTextBlock1"/>
    <dgm:cxn modelId="{E5C9231D-F2CF-48A0-B7FF-430CFA84F71C}" type="presParOf" srcId="{FFEF57D3-737B-4398-A5D9-B7477E78D14E}" destId="{A13191E2-B752-490E-932A-AA38CA932B08}" srcOrd="0" destOrd="0" presId="urn:microsoft.com/office/officeart/2024/3/layout/verticalVisualTextBlock1"/>
    <dgm:cxn modelId="{BE44FC7E-D900-4D86-B6DA-B88C56F9A46B}" type="presParOf" srcId="{FFEF57D3-737B-4398-A5D9-B7477E78D14E}" destId="{574DF633-79CB-46CF-8E77-E83E79073302}" srcOrd="1" destOrd="0" presId="urn:microsoft.com/office/officeart/2024/3/layout/verticalVisualTextBlock1"/>
    <dgm:cxn modelId="{2F723730-0A35-42AF-A072-92AB74DE3A1A}" type="presParOf" srcId="{FFEF57D3-737B-4398-A5D9-B7477E78D14E}" destId="{670D89DA-F635-49ED-8E45-94B4D3770337}" srcOrd="2" destOrd="0" presId="urn:microsoft.com/office/officeart/2024/3/layout/verticalVisualTextBlock1"/>
    <dgm:cxn modelId="{06271B06-C28B-4660-B911-AA2B1C27F8E0}" type="presParOf" srcId="{4BDB8841-EFD8-4C02-BCC8-C8F80BE1B891}" destId="{DC6CE730-41C2-4FF2-962E-B3CBA9F1BC63}" srcOrd="1" destOrd="0" presId="urn:microsoft.com/office/officeart/2024/3/layout/verticalVisualTextBlock1"/>
    <dgm:cxn modelId="{E3BFA830-7DAD-4930-8BD2-13EECEDACD66}" type="presParOf" srcId="{4BDB8841-EFD8-4C02-BCC8-C8F80BE1B891}" destId="{ABF8FB3B-7150-443E-9636-92F972859DB9}" srcOrd="2" destOrd="0" presId="urn:microsoft.com/office/officeart/2024/3/layout/verticalVisualTextBlock1"/>
    <dgm:cxn modelId="{806173FE-809E-4891-9E6B-795C4A11BDC8}" type="presParOf" srcId="{ABF8FB3B-7150-443E-9636-92F972859DB9}" destId="{6FDFD8B9-7AA8-4086-81B3-5B27A5211141}" srcOrd="0" destOrd="0" presId="urn:microsoft.com/office/officeart/2024/3/layout/verticalVisualTextBlock1"/>
    <dgm:cxn modelId="{4B3827BB-A9B0-4384-9D9E-B8B2A7F3F281}" type="presParOf" srcId="{ABF8FB3B-7150-443E-9636-92F972859DB9}" destId="{8BCBD972-F5B1-46FA-8D18-996D4E989A22}" srcOrd="1" destOrd="0" presId="urn:microsoft.com/office/officeart/2024/3/layout/verticalVisualTextBlock1"/>
    <dgm:cxn modelId="{45CD6822-303D-4984-A78C-C2547B7E37E4}" type="presParOf" srcId="{ABF8FB3B-7150-443E-9636-92F972859DB9}" destId="{3B9948EF-6667-477E-AA8D-149BC971DE99}" srcOrd="2" destOrd="0" presId="urn:microsoft.com/office/officeart/2024/3/layout/verticalVisualTextBlock1"/>
    <dgm:cxn modelId="{90D805FA-BC4A-4FFA-B875-5573312EDC19}" type="presParOf" srcId="{4BDB8841-EFD8-4C02-BCC8-C8F80BE1B891}" destId="{1CAFEBD7-1021-4235-B02F-522449481718}" srcOrd="3" destOrd="0" presId="urn:microsoft.com/office/officeart/2024/3/layout/verticalVisualTextBlock1"/>
    <dgm:cxn modelId="{047C3096-A316-4C5A-93A4-8BB51D54ED02}" type="presParOf" srcId="{4BDB8841-EFD8-4C02-BCC8-C8F80BE1B891}" destId="{F444C994-AE56-40FD-9D54-B67ABC0BEDA4}" srcOrd="4" destOrd="0" presId="urn:microsoft.com/office/officeart/2024/3/layout/verticalVisualTextBlock1"/>
    <dgm:cxn modelId="{D88603FB-CB6E-48E5-9228-EBE320AE4B51}" type="presParOf" srcId="{F444C994-AE56-40FD-9D54-B67ABC0BEDA4}" destId="{C647C82F-E975-417F-B08D-EA9E662B4B66}" srcOrd="0" destOrd="0" presId="urn:microsoft.com/office/officeart/2024/3/layout/verticalVisualTextBlock1"/>
    <dgm:cxn modelId="{94FB13F7-437F-4FFA-B50C-2E67E40ACAA7}" type="presParOf" srcId="{F444C994-AE56-40FD-9D54-B67ABC0BEDA4}" destId="{5E3423DF-F77B-442F-8DD1-1284314DA597}" srcOrd="1" destOrd="0" presId="urn:microsoft.com/office/officeart/2024/3/layout/verticalVisualTextBlock1"/>
    <dgm:cxn modelId="{D4466975-610D-41A9-9F05-3D2F6425CA8C}" type="presParOf" srcId="{F444C994-AE56-40FD-9D54-B67ABC0BEDA4}" destId="{9DE2299A-4DBB-4934-96E1-C6B9290E5F46}" srcOrd="2" destOrd="0" presId="urn:microsoft.com/office/officeart/2024/3/layout/verticalVisualTextBlock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59CE6F-864A-4ED5-A86F-429E63EA85F9}" type="doc">
      <dgm:prSet loTypeId="urn:microsoft.com/office/officeart/2024/3/layout/verticalVisualTextBlock1" loCatId="Picture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B64C78A-D770-4378-AC9A-C0C68F49948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Visual Enhancement Recommendations</a:t>
          </a:r>
        </a:p>
      </dgm:t>
    </dgm:pt>
    <dgm:pt modelId="{ADBC096B-0F8A-4D6F-9D5B-C1716F579AF0}" type="parTrans" cxnId="{73891BBB-906A-4F0B-88C0-B973CBA0A838}">
      <dgm:prSet/>
      <dgm:spPr/>
      <dgm:t>
        <a:bodyPr/>
        <a:lstStyle/>
        <a:p>
          <a:endParaRPr lang="en-US"/>
        </a:p>
      </dgm:t>
    </dgm:pt>
    <dgm:pt modelId="{7729C365-9A6E-4021-BF47-3161D0243394}" type="sibTrans" cxnId="{73891BBB-906A-4F0B-88C0-B973CBA0A838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83DC02B3-FE88-4C78-B203-27491F2C9C3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Copilot suggests improved visuals to make presentations more attractive and engaging for audiences.</a:t>
          </a:r>
        </a:p>
      </dgm:t>
    </dgm:pt>
    <dgm:pt modelId="{9FA76023-F0B2-47E2-BFBB-33897B119C23}" type="parTrans" cxnId="{BD4448BF-8391-459E-A12E-06AF515CA4C5}">
      <dgm:prSet/>
      <dgm:spPr/>
      <dgm:t>
        <a:bodyPr/>
        <a:lstStyle/>
        <a:p>
          <a:endParaRPr lang="en-US"/>
        </a:p>
      </dgm:t>
    </dgm:pt>
    <dgm:pt modelId="{B84E0363-B4C6-4F2B-964B-F77F358F0B7A}" type="sibTrans" cxnId="{BD4448BF-8391-459E-A12E-06AF515CA4C5}">
      <dgm:prSet/>
      <dgm:spPr/>
      <dgm:t>
        <a:bodyPr/>
        <a:lstStyle/>
        <a:p>
          <a:endParaRPr lang="en-US"/>
        </a:p>
      </dgm:t>
    </dgm:pt>
    <dgm:pt modelId="{CAD827C5-5ED7-4844-9281-F0BFB707ED8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Animation Suggestions</a:t>
          </a:r>
        </a:p>
      </dgm:t>
    </dgm:pt>
    <dgm:pt modelId="{9AB416E2-8F49-469F-BA10-2BC089700F27}" type="parTrans" cxnId="{A809ED08-5829-4D17-8FDC-3D1E1203FCA5}">
      <dgm:prSet/>
      <dgm:spPr/>
      <dgm:t>
        <a:bodyPr/>
        <a:lstStyle/>
        <a:p>
          <a:endParaRPr lang="en-US"/>
        </a:p>
      </dgm:t>
    </dgm:pt>
    <dgm:pt modelId="{CE4D06A6-628B-4F75-82C3-1F05891DFD98}" type="sibTrans" cxnId="{A809ED08-5829-4D17-8FDC-3D1E1203FCA5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60135526-7654-44A4-8A04-632C7CAB566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It recommends animations to highlight key points and maintain audience interest throughout the presentation.</a:t>
          </a:r>
        </a:p>
      </dgm:t>
    </dgm:pt>
    <dgm:pt modelId="{C692172C-CB34-4E95-AD97-CD712229820A}" type="parTrans" cxnId="{1DB1C9C9-6C8D-41D6-B939-C7305A3777A6}">
      <dgm:prSet/>
      <dgm:spPr/>
      <dgm:t>
        <a:bodyPr/>
        <a:lstStyle/>
        <a:p>
          <a:endParaRPr lang="en-US"/>
        </a:p>
      </dgm:t>
    </dgm:pt>
    <dgm:pt modelId="{8FFFD78A-2AC8-4B42-A1FB-6E4797DFD3BA}" type="sibTrans" cxnId="{1DB1C9C9-6C8D-41D6-B939-C7305A3777A6}">
      <dgm:prSet/>
      <dgm:spPr/>
      <dgm:t>
        <a:bodyPr/>
        <a:lstStyle/>
        <a:p>
          <a:endParaRPr lang="en-US"/>
        </a:p>
      </dgm:t>
    </dgm:pt>
    <dgm:pt modelId="{25A229D1-A43C-4036-89CD-1F235F4A854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Optimized Presentation Flow</a:t>
          </a:r>
        </a:p>
      </dgm:t>
    </dgm:pt>
    <dgm:pt modelId="{725EEAAE-EFDA-4A0D-95EA-0B1F05224682}" type="parTrans" cxnId="{9794493E-02A6-429E-BC5E-3C75EDB29B91}">
      <dgm:prSet/>
      <dgm:spPr/>
      <dgm:t>
        <a:bodyPr/>
        <a:lstStyle/>
        <a:p>
          <a:endParaRPr lang="en-US"/>
        </a:p>
      </dgm:t>
    </dgm:pt>
    <dgm:pt modelId="{5BA76000-C387-42CE-B79C-E3612550D089}" type="sibTrans" cxnId="{9794493E-02A6-429E-BC5E-3C75EDB29B91}">
      <dgm:prSet/>
      <dgm:spPr/>
      <dgm:t>
        <a:bodyPr/>
        <a:lstStyle/>
        <a:p>
          <a:endParaRPr lang="en-US"/>
        </a:p>
      </dgm:t>
    </dgm:pt>
    <dgm:pt modelId="{38D9C48B-E326-4B04-B391-A5EE7A772A0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Copilot advises on the flow and structure to improve clarity and audience understanding.</a:t>
          </a:r>
        </a:p>
      </dgm:t>
    </dgm:pt>
    <dgm:pt modelId="{06ADFF17-2E9D-4EF1-B0A4-4488925FA2C1}" type="parTrans" cxnId="{47A10E87-EFB6-4E24-A816-D6F4568D0451}">
      <dgm:prSet/>
      <dgm:spPr/>
      <dgm:t>
        <a:bodyPr/>
        <a:lstStyle/>
        <a:p>
          <a:endParaRPr lang="en-US"/>
        </a:p>
      </dgm:t>
    </dgm:pt>
    <dgm:pt modelId="{76A6F8A3-F449-4173-85DC-59B736F2EFA0}" type="sibTrans" cxnId="{47A10E87-EFB6-4E24-A816-D6F4568D0451}">
      <dgm:prSet/>
      <dgm:spPr/>
      <dgm:t>
        <a:bodyPr/>
        <a:lstStyle/>
        <a:p>
          <a:endParaRPr lang="en-US"/>
        </a:p>
      </dgm:t>
    </dgm:pt>
    <dgm:pt modelId="{7CEE883E-6FB9-4C61-B45F-BBE408C7FC89}" type="pres">
      <dgm:prSet presAssocID="{BF59CE6F-864A-4ED5-A86F-429E63EA85F9}" presName="Root" presStyleCnt="0">
        <dgm:presLayoutVars>
          <dgm:dir/>
          <dgm:resizeHandles val="exact"/>
        </dgm:presLayoutVars>
      </dgm:prSet>
      <dgm:spPr/>
    </dgm:pt>
    <dgm:pt modelId="{083B0CA0-85FE-4770-A243-C23F0009D962}" type="pres">
      <dgm:prSet presAssocID="{EB64C78A-D770-4378-AC9A-C0C68F49948E}" presName="Composite" presStyleCnt="0"/>
      <dgm:spPr/>
    </dgm:pt>
    <dgm:pt modelId="{96E3D08D-D029-46F2-B647-78FEF0424C84}" type="pres">
      <dgm:prSet presAssocID="{EB64C78A-D770-4378-AC9A-C0C68F49948E}" presName="Pictur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r="3413" b="1"/>
          <a:stretch/>
        </a:blipFill>
      </dgm:spPr>
      <dgm:extLst>
        <a:ext uri="{E40237B7-FDA0-4F09-8148-C483321AD2D9}">
          <dgm14:cNvPr xmlns:dgm14="http://schemas.microsoft.com/office/drawing/2010/diagram" id="0" name="" descr="Abstract neon lighted, textured with fluid gradient. Trendy colors, bright and vibrant. Copyspace, wallpaper for your advertising or design. Youth culture, social media, offers and content background."/>
        </a:ext>
      </dgm:extLst>
    </dgm:pt>
    <dgm:pt modelId="{8F6415DF-16F0-47ED-B5B1-9F9CC51FEE2A}" type="pres">
      <dgm:prSet presAssocID="{EB64C78A-D770-4378-AC9A-C0C68F49948E}" presName="Subtitle" presStyleLbl="revTx" presStyleIdx="0" presStyleCnt="6">
        <dgm:presLayoutVars>
          <dgm:chMax val="0"/>
          <dgm:bulletEnabled/>
        </dgm:presLayoutVars>
      </dgm:prSet>
      <dgm:spPr/>
    </dgm:pt>
    <dgm:pt modelId="{82297E3F-65EF-4A1C-BC01-DB47A87F8D62}" type="pres">
      <dgm:prSet presAssocID="{EB64C78A-D770-4378-AC9A-C0C68F49948E}" presName="Description" presStyleLbl="revTx" presStyleIdx="1" presStyleCnt="6">
        <dgm:presLayoutVars>
          <dgm:bulletEnabled/>
        </dgm:presLayoutVars>
      </dgm:prSet>
      <dgm:spPr/>
    </dgm:pt>
    <dgm:pt modelId="{E9815FF9-FF29-4953-A92C-058F34755720}" type="pres">
      <dgm:prSet presAssocID="{7729C365-9A6E-4021-BF47-3161D0243394}" presName="sibTrans" presStyleLbl="sibTrans2D1" presStyleIdx="0" presStyleCnt="0"/>
      <dgm:spPr/>
    </dgm:pt>
    <dgm:pt modelId="{F974161D-19B1-4326-A98A-E50A50C38CD1}" type="pres">
      <dgm:prSet presAssocID="{CAD827C5-5ED7-4844-9281-F0BFB707ED81}" presName="Composite" presStyleCnt="0"/>
      <dgm:spPr/>
    </dgm:pt>
    <dgm:pt modelId="{07085E62-4A75-4766-8E40-D9896A29B1E6}" type="pres">
      <dgm:prSet presAssocID="{CAD827C5-5ED7-4844-9281-F0BFB707ED81}" presName="Picture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6" r="29334" b="1"/>
          <a:stretch/>
        </a:blipFill>
      </dgm:spPr>
      <dgm:extLst>
        <a:ext uri="{E40237B7-FDA0-4F09-8148-C483321AD2D9}">
          <dgm14:cNvPr xmlns:dgm14="http://schemas.microsoft.com/office/drawing/2010/diagram" id="0" name="" descr="Abstract picture as noose. orange color on white background."/>
        </a:ext>
      </dgm:extLst>
    </dgm:pt>
    <dgm:pt modelId="{0A0669C3-6A98-4717-9827-7A4505A5285A}" type="pres">
      <dgm:prSet presAssocID="{CAD827C5-5ED7-4844-9281-F0BFB707ED81}" presName="Subtitle" presStyleLbl="revTx" presStyleIdx="2" presStyleCnt="6">
        <dgm:presLayoutVars>
          <dgm:chMax val="0"/>
          <dgm:bulletEnabled/>
        </dgm:presLayoutVars>
      </dgm:prSet>
      <dgm:spPr/>
    </dgm:pt>
    <dgm:pt modelId="{C6ACD743-3CD7-445B-914C-CD190ADC1530}" type="pres">
      <dgm:prSet presAssocID="{CAD827C5-5ED7-4844-9281-F0BFB707ED81}" presName="Description" presStyleLbl="revTx" presStyleIdx="3" presStyleCnt="6">
        <dgm:presLayoutVars>
          <dgm:bulletEnabled/>
        </dgm:presLayoutVars>
      </dgm:prSet>
      <dgm:spPr/>
    </dgm:pt>
    <dgm:pt modelId="{A12EA2B9-8B44-4281-99B3-C2D93CD8FE41}" type="pres">
      <dgm:prSet presAssocID="{CE4D06A6-628B-4F75-82C3-1F05891DFD98}" presName="sibTrans" presStyleLbl="sibTrans2D1" presStyleIdx="0" presStyleCnt="0"/>
      <dgm:spPr/>
    </dgm:pt>
    <dgm:pt modelId="{87E65981-3794-415E-B1B4-8963E3974684}" type="pres">
      <dgm:prSet presAssocID="{25A229D1-A43C-4036-89CD-1F235F4A8546}" presName="Composite" presStyleCnt="0"/>
      <dgm:spPr/>
    </dgm:pt>
    <dgm:pt modelId="{62E0E921-7518-46F7-A4CB-1AF61451D41F}" type="pres">
      <dgm:prSet presAssocID="{25A229D1-A43C-4036-89CD-1F235F4A8546}" presName="Pictur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r="25924" b="6"/>
          <a:stretch/>
        </a:blipFill>
      </dgm:spPr>
      <dgm:extLst>
        <a:ext uri="{E40237B7-FDA0-4F09-8148-C483321AD2D9}">
          <dgm14:cNvPr xmlns:dgm14="http://schemas.microsoft.com/office/drawing/2010/diagram" id="0" name="" descr="Businesswomen building up career tower."/>
        </a:ext>
      </dgm:extLst>
    </dgm:pt>
    <dgm:pt modelId="{91CA22B9-4012-4C48-9765-45CDA9CF5C95}" type="pres">
      <dgm:prSet presAssocID="{25A229D1-A43C-4036-89CD-1F235F4A8546}" presName="Subtitle" presStyleLbl="revTx" presStyleIdx="4" presStyleCnt="6">
        <dgm:presLayoutVars>
          <dgm:chMax val="0"/>
          <dgm:bulletEnabled/>
        </dgm:presLayoutVars>
      </dgm:prSet>
      <dgm:spPr/>
    </dgm:pt>
    <dgm:pt modelId="{3C38669D-C55C-4BD8-8802-F7BB2220755C}" type="pres">
      <dgm:prSet presAssocID="{25A229D1-A43C-4036-89CD-1F235F4A8546}" presName="Description" presStyleLbl="revTx" presStyleIdx="5" presStyleCnt="6">
        <dgm:presLayoutVars>
          <dgm:bulletEnabled/>
        </dgm:presLayoutVars>
      </dgm:prSet>
      <dgm:spPr/>
    </dgm:pt>
  </dgm:ptLst>
  <dgm:cxnLst>
    <dgm:cxn modelId="{A809ED08-5829-4D17-8FDC-3D1E1203FCA5}" srcId="{BF59CE6F-864A-4ED5-A86F-429E63EA85F9}" destId="{CAD827C5-5ED7-4844-9281-F0BFB707ED81}" srcOrd="1" destOrd="0" parTransId="{9AB416E2-8F49-469F-BA10-2BC089700F27}" sibTransId="{CE4D06A6-628B-4F75-82C3-1F05891DFD98}"/>
    <dgm:cxn modelId="{86D47110-514A-4B07-97E4-5E65D6F45A59}" type="presOf" srcId="{83DC02B3-FE88-4C78-B203-27491F2C9C3D}" destId="{82297E3F-65EF-4A1C-BC01-DB47A87F8D62}" srcOrd="0" destOrd="0" presId="urn:microsoft.com/office/officeart/2024/3/layout/verticalVisualTextBlock1"/>
    <dgm:cxn modelId="{14BA752C-AB65-4CB0-813D-AD7C6792469D}" type="presOf" srcId="{CE4D06A6-628B-4F75-82C3-1F05891DFD98}" destId="{A12EA2B9-8B44-4281-99B3-C2D93CD8FE41}" srcOrd="0" destOrd="0" presId="urn:microsoft.com/office/officeart/2024/3/layout/verticalVisualTextBlock1"/>
    <dgm:cxn modelId="{9794493E-02A6-429E-BC5E-3C75EDB29B91}" srcId="{BF59CE6F-864A-4ED5-A86F-429E63EA85F9}" destId="{25A229D1-A43C-4036-89CD-1F235F4A8546}" srcOrd="2" destOrd="0" parTransId="{725EEAAE-EFDA-4A0D-95EA-0B1F05224682}" sibTransId="{5BA76000-C387-42CE-B79C-E3612550D089}"/>
    <dgm:cxn modelId="{96268540-A280-4DE4-8F89-754766440086}" type="presOf" srcId="{38D9C48B-E326-4B04-B391-A5EE7A772A0B}" destId="{3C38669D-C55C-4BD8-8802-F7BB2220755C}" srcOrd="0" destOrd="0" presId="urn:microsoft.com/office/officeart/2024/3/layout/verticalVisualTextBlock1"/>
    <dgm:cxn modelId="{206C4565-2030-43A5-B5EF-643FD067122F}" type="presOf" srcId="{EB64C78A-D770-4378-AC9A-C0C68F49948E}" destId="{8F6415DF-16F0-47ED-B5B1-9F9CC51FEE2A}" srcOrd="0" destOrd="0" presId="urn:microsoft.com/office/officeart/2024/3/layout/verticalVisualTextBlock1"/>
    <dgm:cxn modelId="{47A10E87-EFB6-4E24-A816-D6F4568D0451}" srcId="{25A229D1-A43C-4036-89CD-1F235F4A8546}" destId="{38D9C48B-E326-4B04-B391-A5EE7A772A0B}" srcOrd="0" destOrd="0" parTransId="{06ADFF17-2E9D-4EF1-B0A4-4488925FA2C1}" sibTransId="{76A6F8A3-F449-4173-85DC-59B736F2EFA0}"/>
    <dgm:cxn modelId="{1BE07293-7051-4FE1-B6E6-D50A494969D2}" type="presOf" srcId="{7729C365-9A6E-4021-BF47-3161D0243394}" destId="{E9815FF9-FF29-4953-A92C-058F34755720}" srcOrd="0" destOrd="0" presId="urn:microsoft.com/office/officeart/2024/3/layout/verticalVisualTextBlock1"/>
    <dgm:cxn modelId="{A74CF8AB-EAF7-4BAB-B168-7600DCB10658}" type="presOf" srcId="{25A229D1-A43C-4036-89CD-1F235F4A8546}" destId="{91CA22B9-4012-4C48-9765-45CDA9CF5C95}" srcOrd="0" destOrd="0" presId="urn:microsoft.com/office/officeart/2024/3/layout/verticalVisualTextBlock1"/>
    <dgm:cxn modelId="{93CA91AE-6751-484C-855C-5D329FCCB13B}" type="presOf" srcId="{BF59CE6F-864A-4ED5-A86F-429E63EA85F9}" destId="{7CEE883E-6FB9-4C61-B45F-BBE408C7FC89}" srcOrd="0" destOrd="0" presId="urn:microsoft.com/office/officeart/2024/3/layout/verticalVisualTextBlock1"/>
    <dgm:cxn modelId="{73891BBB-906A-4F0B-88C0-B973CBA0A838}" srcId="{BF59CE6F-864A-4ED5-A86F-429E63EA85F9}" destId="{EB64C78A-D770-4378-AC9A-C0C68F49948E}" srcOrd="0" destOrd="0" parTransId="{ADBC096B-0F8A-4D6F-9D5B-C1716F579AF0}" sibTransId="{7729C365-9A6E-4021-BF47-3161D0243394}"/>
    <dgm:cxn modelId="{8E99C1BC-39EE-456B-A782-29270C6271AE}" type="presOf" srcId="{60135526-7654-44A4-8A04-632C7CAB566F}" destId="{C6ACD743-3CD7-445B-914C-CD190ADC1530}" srcOrd="0" destOrd="0" presId="urn:microsoft.com/office/officeart/2024/3/layout/verticalVisualTextBlock1"/>
    <dgm:cxn modelId="{BD4448BF-8391-459E-A12E-06AF515CA4C5}" srcId="{EB64C78A-D770-4378-AC9A-C0C68F49948E}" destId="{83DC02B3-FE88-4C78-B203-27491F2C9C3D}" srcOrd="0" destOrd="0" parTransId="{9FA76023-F0B2-47E2-BFBB-33897B119C23}" sibTransId="{B84E0363-B4C6-4F2B-964B-F77F358F0B7A}"/>
    <dgm:cxn modelId="{1DB1C9C9-6C8D-41D6-B939-C7305A3777A6}" srcId="{CAD827C5-5ED7-4844-9281-F0BFB707ED81}" destId="{60135526-7654-44A4-8A04-632C7CAB566F}" srcOrd="0" destOrd="0" parTransId="{C692172C-CB34-4E95-AD97-CD712229820A}" sibTransId="{8FFFD78A-2AC8-4B42-A1FB-6E4797DFD3BA}"/>
    <dgm:cxn modelId="{502424E2-6208-49D9-8CBA-637687FEE27A}" type="presOf" srcId="{CAD827C5-5ED7-4844-9281-F0BFB707ED81}" destId="{0A0669C3-6A98-4717-9827-7A4505A5285A}" srcOrd="0" destOrd="0" presId="urn:microsoft.com/office/officeart/2024/3/layout/verticalVisualTextBlock1"/>
    <dgm:cxn modelId="{D2231433-78A3-4F38-A107-44DFCCF1E7DD}" type="presParOf" srcId="{7CEE883E-6FB9-4C61-B45F-BBE408C7FC89}" destId="{083B0CA0-85FE-4770-A243-C23F0009D962}" srcOrd="0" destOrd="0" presId="urn:microsoft.com/office/officeart/2024/3/layout/verticalVisualTextBlock1"/>
    <dgm:cxn modelId="{C2BACA08-4A52-48C5-B6A4-0CC109568EBC}" type="presParOf" srcId="{083B0CA0-85FE-4770-A243-C23F0009D962}" destId="{96E3D08D-D029-46F2-B647-78FEF0424C84}" srcOrd="0" destOrd="0" presId="urn:microsoft.com/office/officeart/2024/3/layout/verticalVisualTextBlock1"/>
    <dgm:cxn modelId="{B6A2440D-083D-4383-B49A-C8A6AB93E7F4}" type="presParOf" srcId="{083B0CA0-85FE-4770-A243-C23F0009D962}" destId="{8F6415DF-16F0-47ED-B5B1-9F9CC51FEE2A}" srcOrd="1" destOrd="0" presId="urn:microsoft.com/office/officeart/2024/3/layout/verticalVisualTextBlock1"/>
    <dgm:cxn modelId="{97C82934-4E04-4141-BB47-5C9DCF383940}" type="presParOf" srcId="{083B0CA0-85FE-4770-A243-C23F0009D962}" destId="{82297E3F-65EF-4A1C-BC01-DB47A87F8D62}" srcOrd="2" destOrd="0" presId="urn:microsoft.com/office/officeart/2024/3/layout/verticalVisualTextBlock1"/>
    <dgm:cxn modelId="{3EB1551F-165C-4CC2-885F-2C9858EC34BA}" type="presParOf" srcId="{7CEE883E-6FB9-4C61-B45F-BBE408C7FC89}" destId="{E9815FF9-FF29-4953-A92C-058F34755720}" srcOrd="1" destOrd="0" presId="urn:microsoft.com/office/officeart/2024/3/layout/verticalVisualTextBlock1"/>
    <dgm:cxn modelId="{7EF94DA5-F21B-4B76-8E12-04A19ED96168}" type="presParOf" srcId="{7CEE883E-6FB9-4C61-B45F-BBE408C7FC89}" destId="{F974161D-19B1-4326-A98A-E50A50C38CD1}" srcOrd="2" destOrd="0" presId="urn:microsoft.com/office/officeart/2024/3/layout/verticalVisualTextBlock1"/>
    <dgm:cxn modelId="{90AA14E2-892A-487B-B112-2BCB02214D1A}" type="presParOf" srcId="{F974161D-19B1-4326-A98A-E50A50C38CD1}" destId="{07085E62-4A75-4766-8E40-D9896A29B1E6}" srcOrd="0" destOrd="0" presId="urn:microsoft.com/office/officeart/2024/3/layout/verticalVisualTextBlock1"/>
    <dgm:cxn modelId="{03F21102-2F02-4573-8894-2B5DDE4BAC51}" type="presParOf" srcId="{F974161D-19B1-4326-A98A-E50A50C38CD1}" destId="{0A0669C3-6A98-4717-9827-7A4505A5285A}" srcOrd="1" destOrd="0" presId="urn:microsoft.com/office/officeart/2024/3/layout/verticalVisualTextBlock1"/>
    <dgm:cxn modelId="{9BC1D734-9C2C-4C87-B569-81FBCDDBDA0D}" type="presParOf" srcId="{F974161D-19B1-4326-A98A-E50A50C38CD1}" destId="{C6ACD743-3CD7-445B-914C-CD190ADC1530}" srcOrd="2" destOrd="0" presId="urn:microsoft.com/office/officeart/2024/3/layout/verticalVisualTextBlock1"/>
    <dgm:cxn modelId="{B38694CF-7A52-48E9-A0D4-0C523AA9CA11}" type="presParOf" srcId="{7CEE883E-6FB9-4C61-B45F-BBE408C7FC89}" destId="{A12EA2B9-8B44-4281-99B3-C2D93CD8FE41}" srcOrd="3" destOrd="0" presId="urn:microsoft.com/office/officeart/2024/3/layout/verticalVisualTextBlock1"/>
    <dgm:cxn modelId="{14DEF735-072D-486C-82D8-2160B071B803}" type="presParOf" srcId="{7CEE883E-6FB9-4C61-B45F-BBE408C7FC89}" destId="{87E65981-3794-415E-B1B4-8963E3974684}" srcOrd="4" destOrd="0" presId="urn:microsoft.com/office/officeart/2024/3/layout/verticalVisualTextBlock1"/>
    <dgm:cxn modelId="{DEFA0976-0354-4A8D-9F6C-15A3A6B8D7D9}" type="presParOf" srcId="{87E65981-3794-415E-B1B4-8963E3974684}" destId="{62E0E921-7518-46F7-A4CB-1AF61451D41F}" srcOrd="0" destOrd="0" presId="urn:microsoft.com/office/officeart/2024/3/layout/verticalVisualTextBlock1"/>
    <dgm:cxn modelId="{0FF424C8-7E52-4F86-9C7C-90B9E0CC8F8A}" type="presParOf" srcId="{87E65981-3794-415E-B1B4-8963E3974684}" destId="{91CA22B9-4012-4C48-9765-45CDA9CF5C95}" srcOrd="1" destOrd="0" presId="urn:microsoft.com/office/officeart/2024/3/layout/verticalVisualTextBlock1"/>
    <dgm:cxn modelId="{608FEEEA-8CA5-41B2-A684-3A3B35568DAD}" type="presParOf" srcId="{87E65981-3794-415E-B1B4-8963E3974684}" destId="{3C38669D-C55C-4BD8-8802-F7BB2220755C}" srcOrd="2" destOrd="0" presId="urn:microsoft.com/office/officeart/2024/3/layout/verticalVisualTextBlock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2977A0-B216-4B51-BC72-28BBB56A7D6A}" type="doc">
      <dgm:prSet loTypeId="urn:microsoft.com/office/officeart/2024/3/layout/verticalVisualTextBlock1" loCatId="Picture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8C27C9E-62E5-4612-98CE-DC2318CD898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Accessing Copilot</a:t>
          </a:r>
        </a:p>
      </dgm:t>
    </dgm:pt>
    <dgm:pt modelId="{0EBEE48D-1C8C-4A7B-AD68-793348A2E79B}" type="parTrans" cxnId="{AC3D16EA-0545-4A0C-A0B7-335C51FEF36D}">
      <dgm:prSet/>
      <dgm:spPr/>
      <dgm:t>
        <a:bodyPr/>
        <a:lstStyle/>
        <a:p>
          <a:endParaRPr lang="en-US"/>
        </a:p>
      </dgm:t>
    </dgm:pt>
    <dgm:pt modelId="{A247E1F5-AA5F-41CB-BA8F-CEF9023D62F0}" type="sibTrans" cxnId="{AC3D16EA-0545-4A0C-A0B7-335C51FEF36D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B67A5DE8-A46E-43BA-B25E-ACF7FC6029C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Learn how to locate and open Copilot within the Windows interface for easy AI assistance access.</a:t>
          </a:r>
        </a:p>
      </dgm:t>
    </dgm:pt>
    <dgm:pt modelId="{94BE1418-7AA5-4757-B6BE-BCD597259F83}" type="parTrans" cxnId="{94494FB1-C7FB-44F9-91EA-8B2DCACE2113}">
      <dgm:prSet/>
      <dgm:spPr/>
      <dgm:t>
        <a:bodyPr/>
        <a:lstStyle/>
        <a:p>
          <a:endParaRPr lang="en-US"/>
        </a:p>
      </dgm:t>
    </dgm:pt>
    <dgm:pt modelId="{9E80C24C-0318-461D-8327-08B6BC988A1E}" type="sibTrans" cxnId="{94494FB1-C7FB-44F9-91EA-8B2DCACE2113}">
      <dgm:prSet/>
      <dgm:spPr/>
      <dgm:t>
        <a:bodyPr/>
        <a:lstStyle/>
        <a:p>
          <a:endParaRPr lang="en-US"/>
        </a:p>
      </dgm:t>
    </dgm:pt>
    <dgm:pt modelId="{8FF884A4-2F2E-4784-9E0F-716AB3D7123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Setting Up Copilot</a:t>
          </a:r>
        </a:p>
      </dgm:t>
    </dgm:pt>
    <dgm:pt modelId="{9EDD3163-E4BF-42F6-8B18-F4F4B00EDA90}" type="parTrans" cxnId="{B2BFE35B-C88D-4ABF-8CDB-0F8998E32DD4}">
      <dgm:prSet/>
      <dgm:spPr/>
      <dgm:t>
        <a:bodyPr/>
        <a:lstStyle/>
        <a:p>
          <a:endParaRPr lang="en-US"/>
        </a:p>
      </dgm:t>
    </dgm:pt>
    <dgm:pt modelId="{45698D7A-DAA6-4E17-9A33-781CDE6502E2}" type="sibTrans" cxnId="{B2BFE35B-C88D-4ABF-8CDB-0F8998E32DD4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F8694B30-4D78-4077-ADB4-8C00E2CA4DE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Step-by-step instructions to configure Copilot settings for personalized AI support system-wide.</a:t>
          </a:r>
        </a:p>
      </dgm:t>
    </dgm:pt>
    <dgm:pt modelId="{E57A37A6-23A6-47C1-9514-B8DFC26B0EAF}" type="parTrans" cxnId="{E6C6EC4B-A1FA-45AF-A85B-F083BDFC5747}">
      <dgm:prSet/>
      <dgm:spPr/>
      <dgm:t>
        <a:bodyPr/>
        <a:lstStyle/>
        <a:p>
          <a:endParaRPr lang="en-US"/>
        </a:p>
      </dgm:t>
    </dgm:pt>
    <dgm:pt modelId="{E40FEE2C-1415-4A20-83F1-FB2C17D4B549}" type="sibTrans" cxnId="{E6C6EC4B-A1FA-45AF-A85B-F083BDFC5747}">
      <dgm:prSet/>
      <dgm:spPr/>
      <dgm:t>
        <a:bodyPr/>
        <a:lstStyle/>
        <a:p>
          <a:endParaRPr lang="en-US"/>
        </a:p>
      </dgm:t>
    </dgm:pt>
    <dgm:pt modelId="{94C75DE3-91FC-4951-BA11-14E3EFAADE9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Enhancing User Experience</a:t>
          </a:r>
        </a:p>
      </dgm:t>
    </dgm:pt>
    <dgm:pt modelId="{82A13148-D86E-4A43-BE2C-8537A6C7C4E3}" type="parTrans" cxnId="{B2C589BD-226A-45FD-AF2B-0C9425FF8690}">
      <dgm:prSet/>
      <dgm:spPr/>
      <dgm:t>
        <a:bodyPr/>
        <a:lstStyle/>
        <a:p>
          <a:endParaRPr lang="en-US"/>
        </a:p>
      </dgm:t>
    </dgm:pt>
    <dgm:pt modelId="{9846DAE7-B0A4-45B1-AD36-CB2D8D3E5ABD}" type="sibTrans" cxnId="{B2C589BD-226A-45FD-AF2B-0C9425FF8690}">
      <dgm:prSet/>
      <dgm:spPr/>
      <dgm:t>
        <a:bodyPr/>
        <a:lstStyle/>
        <a:p>
          <a:endParaRPr lang="en-US"/>
        </a:p>
      </dgm:t>
    </dgm:pt>
    <dgm:pt modelId="{7F345C25-5151-470F-8C7F-C2CEA25E07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Utilize Copilot to boost productivity and automate tasks across Windows applications effectively.</a:t>
          </a:r>
        </a:p>
      </dgm:t>
    </dgm:pt>
    <dgm:pt modelId="{3C9A4977-C051-4EA6-AFFC-FDF903E3DE32}" type="parTrans" cxnId="{8115052D-92DD-44FE-95C9-84CD62EA5074}">
      <dgm:prSet/>
      <dgm:spPr/>
      <dgm:t>
        <a:bodyPr/>
        <a:lstStyle/>
        <a:p>
          <a:endParaRPr lang="en-US"/>
        </a:p>
      </dgm:t>
    </dgm:pt>
    <dgm:pt modelId="{6A85ABF4-5E0F-40A8-94DF-91BD6D31CEA0}" type="sibTrans" cxnId="{8115052D-92DD-44FE-95C9-84CD62EA5074}">
      <dgm:prSet/>
      <dgm:spPr/>
      <dgm:t>
        <a:bodyPr/>
        <a:lstStyle/>
        <a:p>
          <a:endParaRPr lang="en-US"/>
        </a:p>
      </dgm:t>
    </dgm:pt>
    <dgm:pt modelId="{04CBEEF9-F03B-435B-B00D-6DADDE249706}" type="pres">
      <dgm:prSet presAssocID="{342977A0-B216-4B51-BC72-28BBB56A7D6A}" presName="Root" presStyleCnt="0">
        <dgm:presLayoutVars>
          <dgm:dir/>
          <dgm:resizeHandles val="exact"/>
        </dgm:presLayoutVars>
      </dgm:prSet>
      <dgm:spPr/>
    </dgm:pt>
    <dgm:pt modelId="{D54C178F-5240-44A5-98F9-CD7D6603C1DC}" type="pres">
      <dgm:prSet presAssocID="{18C27C9E-62E5-4612-98CE-DC2318CD898E}" presName="Composite" presStyleCnt="0"/>
      <dgm:spPr/>
    </dgm:pt>
    <dgm:pt modelId="{1647E0BF-CDF3-4917-81D1-1D8DCC3532BE}" type="pres">
      <dgm:prSet presAssocID="{18C27C9E-62E5-4612-98CE-DC2318CD898E}" presName="Pictur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1" r="15246" b="-5"/>
          <a:stretch/>
        </a:blipFill>
      </dgm:spPr>
      <dgm:extLst>
        <a:ext uri="{E40237B7-FDA0-4F09-8148-C483321AD2D9}">
          <dgm14:cNvPr xmlns:dgm14="http://schemas.microsoft.com/office/drawing/2010/diagram" id="0" name="" descr="Schoolgirl looking at computer monitor. Focus on girl's face. Made-up text and graphics on the screen are out of focus and illegible."/>
        </a:ext>
      </dgm:extLst>
    </dgm:pt>
    <dgm:pt modelId="{700CCCC3-2CD9-467A-9193-2A3A97063283}" type="pres">
      <dgm:prSet presAssocID="{18C27C9E-62E5-4612-98CE-DC2318CD898E}" presName="Subtitle" presStyleLbl="revTx" presStyleIdx="0" presStyleCnt="6">
        <dgm:presLayoutVars>
          <dgm:chMax val="0"/>
          <dgm:bulletEnabled/>
        </dgm:presLayoutVars>
      </dgm:prSet>
      <dgm:spPr/>
    </dgm:pt>
    <dgm:pt modelId="{925DD019-342E-42A0-B276-26322836AAA8}" type="pres">
      <dgm:prSet presAssocID="{18C27C9E-62E5-4612-98CE-DC2318CD898E}" presName="Description" presStyleLbl="revTx" presStyleIdx="1" presStyleCnt="6">
        <dgm:presLayoutVars>
          <dgm:bulletEnabled/>
        </dgm:presLayoutVars>
      </dgm:prSet>
      <dgm:spPr/>
    </dgm:pt>
    <dgm:pt modelId="{4FAA24F8-9211-4B73-842B-1CE1AEAAD375}" type="pres">
      <dgm:prSet presAssocID="{A247E1F5-AA5F-41CB-BA8F-CEF9023D62F0}" presName="sibTrans" presStyleLbl="sibTrans2D1" presStyleIdx="0" presStyleCnt="0"/>
      <dgm:spPr/>
    </dgm:pt>
    <dgm:pt modelId="{5BFADCA2-C81A-435E-8832-FD197E2D7C61}" type="pres">
      <dgm:prSet presAssocID="{8FF884A4-2F2E-4784-9E0F-716AB3D71238}" presName="Composite" presStyleCnt="0"/>
      <dgm:spPr/>
    </dgm:pt>
    <dgm:pt modelId="{DCB4C39D-BF10-47C0-BB4C-8A8DCE532B53}" type="pres">
      <dgm:prSet presAssocID="{8FF884A4-2F2E-4784-9E0F-716AB3D71238}" presName="Picture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2" r="20115" b="-5"/>
          <a:stretch/>
        </a:blipFill>
      </dgm:spPr>
      <dgm:extLst>
        <a:ext uri="{E40237B7-FDA0-4F09-8148-C483321AD2D9}">
          <dgm14:cNvPr xmlns:dgm14="http://schemas.microsoft.com/office/drawing/2010/diagram" id="0" name="" descr="View of the stunning landscape in São José dos Ausentes, Rio Grande do Sul state - Brazil"/>
        </a:ext>
      </dgm:extLst>
    </dgm:pt>
    <dgm:pt modelId="{F5BD750A-141F-4327-ACDC-142C4532C548}" type="pres">
      <dgm:prSet presAssocID="{8FF884A4-2F2E-4784-9E0F-716AB3D71238}" presName="Subtitle" presStyleLbl="revTx" presStyleIdx="2" presStyleCnt="6">
        <dgm:presLayoutVars>
          <dgm:chMax val="0"/>
          <dgm:bulletEnabled/>
        </dgm:presLayoutVars>
      </dgm:prSet>
      <dgm:spPr/>
    </dgm:pt>
    <dgm:pt modelId="{824799BD-FC9E-4C86-9D10-24A97A47B15C}" type="pres">
      <dgm:prSet presAssocID="{8FF884A4-2F2E-4784-9E0F-716AB3D71238}" presName="Description" presStyleLbl="revTx" presStyleIdx="3" presStyleCnt="6">
        <dgm:presLayoutVars>
          <dgm:bulletEnabled/>
        </dgm:presLayoutVars>
      </dgm:prSet>
      <dgm:spPr/>
    </dgm:pt>
    <dgm:pt modelId="{BDC2A17E-434D-44EB-93C6-28783DCEC5C6}" type="pres">
      <dgm:prSet presAssocID="{45698D7A-DAA6-4E17-9A33-781CDE6502E2}" presName="sibTrans" presStyleLbl="sibTrans2D1" presStyleIdx="0" presStyleCnt="0"/>
      <dgm:spPr/>
    </dgm:pt>
    <dgm:pt modelId="{EE836F1F-A9A9-424A-902C-42B7049D1FAD}" type="pres">
      <dgm:prSet presAssocID="{94C75DE3-91FC-4951-BA11-14E3EFAADE9E}" presName="Composite" presStyleCnt="0"/>
      <dgm:spPr/>
    </dgm:pt>
    <dgm:pt modelId="{02741750-DD44-4801-B633-FF764B7000C3}" type="pres">
      <dgm:prSet presAssocID="{94C75DE3-91FC-4951-BA11-14E3EFAADE9E}" presName="Pictur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r="22750" b="1"/>
          <a:stretch/>
        </a:blipFill>
      </dgm:spPr>
      <dgm:extLst>
        <a:ext uri="{E40237B7-FDA0-4F09-8148-C483321AD2D9}">
          <dgm14:cNvPr xmlns:dgm14="http://schemas.microsoft.com/office/drawing/2010/diagram" id="0" name="" descr="A conceptual to show smart homes in a modern mobile application. For example light controlling, appliance, security control, etc.."/>
        </a:ext>
      </dgm:extLst>
    </dgm:pt>
    <dgm:pt modelId="{0870E08D-1248-4B22-917C-5A55D5745918}" type="pres">
      <dgm:prSet presAssocID="{94C75DE3-91FC-4951-BA11-14E3EFAADE9E}" presName="Subtitle" presStyleLbl="revTx" presStyleIdx="4" presStyleCnt="6">
        <dgm:presLayoutVars>
          <dgm:chMax val="0"/>
          <dgm:bulletEnabled/>
        </dgm:presLayoutVars>
      </dgm:prSet>
      <dgm:spPr/>
    </dgm:pt>
    <dgm:pt modelId="{D6ABD52C-EB8D-421E-BE9E-D25450170610}" type="pres">
      <dgm:prSet presAssocID="{94C75DE3-91FC-4951-BA11-14E3EFAADE9E}" presName="Description" presStyleLbl="revTx" presStyleIdx="5" presStyleCnt="6">
        <dgm:presLayoutVars>
          <dgm:bulletEnabled/>
        </dgm:presLayoutVars>
      </dgm:prSet>
      <dgm:spPr/>
    </dgm:pt>
  </dgm:ptLst>
  <dgm:cxnLst>
    <dgm:cxn modelId="{D7629A0D-80B3-4A45-861C-E457D9C1E300}" type="presOf" srcId="{A247E1F5-AA5F-41CB-BA8F-CEF9023D62F0}" destId="{4FAA24F8-9211-4B73-842B-1CE1AEAAD375}" srcOrd="0" destOrd="0" presId="urn:microsoft.com/office/officeart/2024/3/layout/verticalVisualTextBlock1"/>
    <dgm:cxn modelId="{3155BD16-1B09-4F98-9EDF-466CA91BF762}" type="presOf" srcId="{F8694B30-4D78-4077-ADB4-8C00E2CA4DE6}" destId="{824799BD-FC9E-4C86-9D10-24A97A47B15C}" srcOrd="0" destOrd="0" presId="urn:microsoft.com/office/officeart/2024/3/layout/verticalVisualTextBlock1"/>
    <dgm:cxn modelId="{8115052D-92DD-44FE-95C9-84CD62EA5074}" srcId="{94C75DE3-91FC-4951-BA11-14E3EFAADE9E}" destId="{7F345C25-5151-470F-8C7F-C2CEA25E076E}" srcOrd="0" destOrd="0" parTransId="{3C9A4977-C051-4EA6-AFFC-FDF903E3DE32}" sibTransId="{6A85ABF4-5E0F-40A8-94DF-91BD6D31CEA0}"/>
    <dgm:cxn modelId="{B2BFE35B-C88D-4ABF-8CDB-0F8998E32DD4}" srcId="{342977A0-B216-4B51-BC72-28BBB56A7D6A}" destId="{8FF884A4-2F2E-4784-9E0F-716AB3D71238}" srcOrd="1" destOrd="0" parTransId="{9EDD3163-E4BF-42F6-8B18-F4F4B00EDA90}" sibTransId="{45698D7A-DAA6-4E17-9A33-781CDE6502E2}"/>
    <dgm:cxn modelId="{E6C6EC4B-A1FA-45AF-A85B-F083BDFC5747}" srcId="{8FF884A4-2F2E-4784-9E0F-716AB3D71238}" destId="{F8694B30-4D78-4077-ADB4-8C00E2CA4DE6}" srcOrd="0" destOrd="0" parTransId="{E57A37A6-23A6-47C1-9514-B8DFC26B0EAF}" sibTransId="{E40FEE2C-1415-4A20-83F1-FB2C17D4B549}"/>
    <dgm:cxn modelId="{4CE94D89-4EB8-4CB1-8206-92E3437CB738}" type="presOf" srcId="{18C27C9E-62E5-4612-98CE-DC2318CD898E}" destId="{700CCCC3-2CD9-467A-9193-2A3A97063283}" srcOrd="0" destOrd="0" presId="urn:microsoft.com/office/officeart/2024/3/layout/verticalVisualTextBlock1"/>
    <dgm:cxn modelId="{F8826397-5B8F-4FA5-8B6B-6EBA9FC9E53E}" type="presOf" srcId="{45698D7A-DAA6-4E17-9A33-781CDE6502E2}" destId="{BDC2A17E-434D-44EB-93C6-28783DCEC5C6}" srcOrd="0" destOrd="0" presId="urn:microsoft.com/office/officeart/2024/3/layout/verticalVisualTextBlock1"/>
    <dgm:cxn modelId="{F84AF4A7-7724-481C-9D52-EA7E680C96B9}" type="presOf" srcId="{B67A5DE8-A46E-43BA-B25E-ACF7FC6029CA}" destId="{925DD019-342E-42A0-B276-26322836AAA8}" srcOrd="0" destOrd="0" presId="urn:microsoft.com/office/officeart/2024/3/layout/verticalVisualTextBlock1"/>
    <dgm:cxn modelId="{6323D6AD-35D4-4458-A276-49E6E84704F4}" type="presOf" srcId="{94C75DE3-91FC-4951-BA11-14E3EFAADE9E}" destId="{0870E08D-1248-4B22-917C-5A55D5745918}" srcOrd="0" destOrd="0" presId="urn:microsoft.com/office/officeart/2024/3/layout/verticalVisualTextBlock1"/>
    <dgm:cxn modelId="{94494FB1-C7FB-44F9-91EA-8B2DCACE2113}" srcId="{18C27C9E-62E5-4612-98CE-DC2318CD898E}" destId="{B67A5DE8-A46E-43BA-B25E-ACF7FC6029CA}" srcOrd="0" destOrd="0" parTransId="{94BE1418-7AA5-4757-B6BE-BCD597259F83}" sibTransId="{9E80C24C-0318-461D-8327-08B6BC988A1E}"/>
    <dgm:cxn modelId="{B2C589BD-226A-45FD-AF2B-0C9425FF8690}" srcId="{342977A0-B216-4B51-BC72-28BBB56A7D6A}" destId="{94C75DE3-91FC-4951-BA11-14E3EFAADE9E}" srcOrd="2" destOrd="0" parTransId="{82A13148-D86E-4A43-BE2C-8537A6C7C4E3}" sibTransId="{9846DAE7-B0A4-45B1-AD36-CB2D8D3E5ABD}"/>
    <dgm:cxn modelId="{36B675BF-76D0-4EB7-B8A3-63F2895D111C}" type="presOf" srcId="{342977A0-B216-4B51-BC72-28BBB56A7D6A}" destId="{04CBEEF9-F03B-435B-B00D-6DADDE249706}" srcOrd="0" destOrd="0" presId="urn:microsoft.com/office/officeart/2024/3/layout/verticalVisualTextBlock1"/>
    <dgm:cxn modelId="{4142A4CF-F716-4A9C-BDE9-0F86F162DA10}" type="presOf" srcId="{8FF884A4-2F2E-4784-9E0F-716AB3D71238}" destId="{F5BD750A-141F-4327-ACDC-142C4532C548}" srcOrd="0" destOrd="0" presId="urn:microsoft.com/office/officeart/2024/3/layout/verticalVisualTextBlock1"/>
    <dgm:cxn modelId="{AC3D16EA-0545-4A0C-A0B7-335C51FEF36D}" srcId="{342977A0-B216-4B51-BC72-28BBB56A7D6A}" destId="{18C27C9E-62E5-4612-98CE-DC2318CD898E}" srcOrd="0" destOrd="0" parTransId="{0EBEE48D-1C8C-4A7B-AD68-793348A2E79B}" sibTransId="{A247E1F5-AA5F-41CB-BA8F-CEF9023D62F0}"/>
    <dgm:cxn modelId="{F4D7D1F8-F5BE-47BC-A260-3E6DF152B73A}" type="presOf" srcId="{7F345C25-5151-470F-8C7F-C2CEA25E076E}" destId="{D6ABD52C-EB8D-421E-BE9E-D25450170610}" srcOrd="0" destOrd="0" presId="urn:microsoft.com/office/officeart/2024/3/layout/verticalVisualTextBlock1"/>
    <dgm:cxn modelId="{F547D6D7-99CB-4DCC-BCA2-228B94070184}" type="presParOf" srcId="{04CBEEF9-F03B-435B-B00D-6DADDE249706}" destId="{D54C178F-5240-44A5-98F9-CD7D6603C1DC}" srcOrd="0" destOrd="0" presId="urn:microsoft.com/office/officeart/2024/3/layout/verticalVisualTextBlock1"/>
    <dgm:cxn modelId="{22D0BD41-FA20-4D7E-8691-D41C1760A2CB}" type="presParOf" srcId="{D54C178F-5240-44A5-98F9-CD7D6603C1DC}" destId="{1647E0BF-CDF3-4917-81D1-1D8DCC3532BE}" srcOrd="0" destOrd="0" presId="urn:microsoft.com/office/officeart/2024/3/layout/verticalVisualTextBlock1"/>
    <dgm:cxn modelId="{098A447C-B7BA-4DCF-B534-41D86BB6D84F}" type="presParOf" srcId="{D54C178F-5240-44A5-98F9-CD7D6603C1DC}" destId="{700CCCC3-2CD9-467A-9193-2A3A97063283}" srcOrd="1" destOrd="0" presId="urn:microsoft.com/office/officeart/2024/3/layout/verticalVisualTextBlock1"/>
    <dgm:cxn modelId="{004ACE7F-F5EC-4B96-AD3C-7CD4C394122F}" type="presParOf" srcId="{D54C178F-5240-44A5-98F9-CD7D6603C1DC}" destId="{925DD019-342E-42A0-B276-26322836AAA8}" srcOrd="2" destOrd="0" presId="urn:microsoft.com/office/officeart/2024/3/layout/verticalVisualTextBlock1"/>
    <dgm:cxn modelId="{09345E04-B613-48C7-9492-A28375D0D33E}" type="presParOf" srcId="{04CBEEF9-F03B-435B-B00D-6DADDE249706}" destId="{4FAA24F8-9211-4B73-842B-1CE1AEAAD375}" srcOrd="1" destOrd="0" presId="urn:microsoft.com/office/officeart/2024/3/layout/verticalVisualTextBlock1"/>
    <dgm:cxn modelId="{A7FCBB5B-2BE2-4B8F-9154-C32551E94F2E}" type="presParOf" srcId="{04CBEEF9-F03B-435B-B00D-6DADDE249706}" destId="{5BFADCA2-C81A-435E-8832-FD197E2D7C61}" srcOrd="2" destOrd="0" presId="urn:microsoft.com/office/officeart/2024/3/layout/verticalVisualTextBlock1"/>
    <dgm:cxn modelId="{D9AF7DB0-976C-4009-A234-84A8F34A1CF6}" type="presParOf" srcId="{5BFADCA2-C81A-435E-8832-FD197E2D7C61}" destId="{DCB4C39D-BF10-47C0-BB4C-8A8DCE532B53}" srcOrd="0" destOrd="0" presId="urn:microsoft.com/office/officeart/2024/3/layout/verticalVisualTextBlock1"/>
    <dgm:cxn modelId="{6568433D-AEDD-4CCE-81F4-C7A5C682D8B3}" type="presParOf" srcId="{5BFADCA2-C81A-435E-8832-FD197E2D7C61}" destId="{F5BD750A-141F-4327-ACDC-142C4532C548}" srcOrd="1" destOrd="0" presId="urn:microsoft.com/office/officeart/2024/3/layout/verticalVisualTextBlock1"/>
    <dgm:cxn modelId="{A2184CE0-AD45-4E1C-B9CA-77A9B17C4599}" type="presParOf" srcId="{5BFADCA2-C81A-435E-8832-FD197E2D7C61}" destId="{824799BD-FC9E-4C86-9D10-24A97A47B15C}" srcOrd="2" destOrd="0" presId="urn:microsoft.com/office/officeart/2024/3/layout/verticalVisualTextBlock1"/>
    <dgm:cxn modelId="{6646341E-8D5E-4D35-A4F8-79451E196CE4}" type="presParOf" srcId="{04CBEEF9-F03B-435B-B00D-6DADDE249706}" destId="{BDC2A17E-434D-44EB-93C6-28783DCEC5C6}" srcOrd="3" destOrd="0" presId="urn:microsoft.com/office/officeart/2024/3/layout/verticalVisualTextBlock1"/>
    <dgm:cxn modelId="{BC4EF6EE-43E3-4B5E-932C-B53522E25446}" type="presParOf" srcId="{04CBEEF9-F03B-435B-B00D-6DADDE249706}" destId="{EE836F1F-A9A9-424A-902C-42B7049D1FAD}" srcOrd="4" destOrd="0" presId="urn:microsoft.com/office/officeart/2024/3/layout/verticalVisualTextBlock1"/>
    <dgm:cxn modelId="{9B314A42-1DDE-4AFC-8933-5691DCA31F26}" type="presParOf" srcId="{EE836F1F-A9A9-424A-902C-42B7049D1FAD}" destId="{02741750-DD44-4801-B633-FF764B7000C3}" srcOrd="0" destOrd="0" presId="urn:microsoft.com/office/officeart/2024/3/layout/verticalVisualTextBlock1"/>
    <dgm:cxn modelId="{BE3AA860-2C07-4C0E-8AD9-E086A099CB0F}" type="presParOf" srcId="{EE836F1F-A9A9-424A-902C-42B7049D1FAD}" destId="{0870E08D-1248-4B22-917C-5A55D5745918}" srcOrd="1" destOrd="0" presId="urn:microsoft.com/office/officeart/2024/3/layout/verticalVisualTextBlock1"/>
    <dgm:cxn modelId="{EE296809-F4A2-4276-A293-C2ED8D61B8A4}" type="presParOf" srcId="{EE836F1F-A9A9-424A-902C-42B7049D1FAD}" destId="{D6ABD52C-EB8D-421E-BE9E-D25450170610}" srcOrd="2" destOrd="0" presId="urn:microsoft.com/office/officeart/2024/3/layout/verticalVisualTextBlock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9235A8-36F8-46D3-B6BC-8DA89D0D9AA8}" type="doc">
      <dgm:prSet loTypeId="urn:microsoft.com/office/officeart/2024/3/layout/hArc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92DEB4-2489-4142-807A-20430D0B147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AI-Powered Productivity</a:t>
          </a:r>
        </a:p>
      </dgm:t>
    </dgm:pt>
    <dgm:pt modelId="{E099CC48-1D5D-43A2-A6FA-F582653A132D}" type="parTrans" cxnId="{D975AF84-593C-4696-96CB-A2CD2F8757E2}">
      <dgm:prSet/>
      <dgm:spPr/>
      <dgm:t>
        <a:bodyPr/>
        <a:lstStyle/>
        <a:p>
          <a:endParaRPr lang="en-US"/>
        </a:p>
      </dgm:t>
    </dgm:pt>
    <dgm:pt modelId="{794CD10F-249E-4F14-8050-6DE3311A32EC}" type="sibTrans" cxnId="{D975AF84-593C-4696-96CB-A2CD2F8757E2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BE3A14B9-0303-438B-97D4-69776BCFF16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Copilot integrates AI to boost productivity in popular office applications like Word and Excel.</a:t>
          </a:r>
        </a:p>
      </dgm:t>
    </dgm:pt>
    <dgm:pt modelId="{9D1274E6-DC56-4A2E-B2C2-95D415C66CA3}" type="parTrans" cxnId="{4AC959D3-4D4B-4CFC-BAB2-F787CE33BAA1}">
      <dgm:prSet/>
      <dgm:spPr/>
      <dgm:t>
        <a:bodyPr/>
        <a:lstStyle/>
        <a:p>
          <a:endParaRPr lang="en-US"/>
        </a:p>
      </dgm:t>
    </dgm:pt>
    <dgm:pt modelId="{933B0FF7-89C5-4A7E-B5FF-9003A6DC6E40}" type="sibTrans" cxnId="{4AC959D3-4D4B-4CFC-BAB2-F787CE33BAA1}">
      <dgm:prSet/>
      <dgm:spPr/>
      <dgm:t>
        <a:bodyPr/>
        <a:lstStyle/>
        <a:p>
          <a:endParaRPr lang="en-US"/>
        </a:p>
      </dgm:t>
    </dgm:pt>
    <dgm:pt modelId="{AEBF0B30-8BAC-4AF6-A034-743C2C92C407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Time and Error Reduction</a:t>
          </a:r>
        </a:p>
      </dgm:t>
    </dgm:pt>
    <dgm:pt modelId="{6C08C1BB-53B9-4538-BF3E-D5B8D1121530}" type="parTrans" cxnId="{E4FBC80D-3DFF-4ABB-A7F3-3FC0E4745B97}">
      <dgm:prSet/>
      <dgm:spPr/>
      <dgm:t>
        <a:bodyPr/>
        <a:lstStyle/>
        <a:p>
          <a:endParaRPr lang="en-US"/>
        </a:p>
      </dgm:t>
    </dgm:pt>
    <dgm:pt modelId="{EE58EC75-F095-4F9D-ADB5-41DEA5166A37}" type="sibTrans" cxnId="{E4FBC80D-3DFF-4ABB-A7F3-3FC0E4745B97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US"/>
        </a:p>
      </dgm:t>
    </dgm:pt>
    <dgm:pt modelId="{DA246E55-BD7B-4913-A153-233A8EDB750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Users save time and minimize errors by leveraging AI assistance in routine tasks.</a:t>
          </a:r>
        </a:p>
      </dgm:t>
    </dgm:pt>
    <dgm:pt modelId="{DF10BBB4-4FD5-4057-BF25-CDFE5598CA72}" type="parTrans" cxnId="{5362F5E3-4A04-4B20-BE4D-1B7FEA11EAFB}">
      <dgm:prSet/>
      <dgm:spPr/>
      <dgm:t>
        <a:bodyPr/>
        <a:lstStyle/>
        <a:p>
          <a:endParaRPr lang="en-US"/>
        </a:p>
      </dgm:t>
    </dgm:pt>
    <dgm:pt modelId="{A3D95410-69DC-4AA7-823E-B144BD19F31D}" type="sibTrans" cxnId="{5362F5E3-4A04-4B20-BE4D-1B7FEA11EAFB}">
      <dgm:prSet/>
      <dgm:spPr/>
      <dgm:t>
        <a:bodyPr/>
        <a:lstStyle/>
        <a:p>
          <a:endParaRPr lang="en-US"/>
        </a:p>
      </dgm:t>
    </dgm:pt>
    <dgm:pt modelId="{AE66193D-E869-4519-BF15-D85A7183FF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High-Quality Content Creation</a:t>
          </a:r>
        </a:p>
      </dgm:t>
    </dgm:pt>
    <dgm:pt modelId="{041F5D77-6993-4342-A01D-4AF053CF6E93}" type="parTrans" cxnId="{96E9E66B-B820-41DE-9445-9212608E7F0E}">
      <dgm:prSet/>
      <dgm:spPr/>
      <dgm:t>
        <a:bodyPr/>
        <a:lstStyle/>
        <a:p>
          <a:endParaRPr lang="en-US"/>
        </a:p>
      </dgm:t>
    </dgm:pt>
    <dgm:pt modelId="{65BFC975-E6D7-4811-8342-025501187ED6}" type="sibTrans" cxnId="{96E9E66B-B820-41DE-9445-9212608E7F0E}">
      <dgm:prSet/>
      <dgm:spPr/>
      <dgm:t>
        <a:bodyPr/>
        <a:lstStyle/>
        <a:p>
          <a:endParaRPr lang="en-US"/>
        </a:p>
      </dgm:t>
    </dgm:pt>
    <dgm:pt modelId="{C48C8FDC-A76F-4838-925C-53889C0B456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AI helps effortlessly create professional and high-quality documents and presentations.</a:t>
          </a:r>
        </a:p>
      </dgm:t>
    </dgm:pt>
    <dgm:pt modelId="{42F43A9F-B86A-448A-975B-A0087B0A4214}" type="parTrans" cxnId="{84C956D4-260B-49B1-925E-A6F989C94A5E}">
      <dgm:prSet/>
      <dgm:spPr/>
      <dgm:t>
        <a:bodyPr/>
        <a:lstStyle/>
        <a:p>
          <a:endParaRPr lang="en-US"/>
        </a:p>
      </dgm:t>
    </dgm:pt>
    <dgm:pt modelId="{D724857F-B79E-43F7-BAC6-EEDE3CF95154}" type="sibTrans" cxnId="{84C956D4-260B-49B1-925E-A6F989C94A5E}">
      <dgm:prSet/>
      <dgm:spPr/>
      <dgm:t>
        <a:bodyPr/>
        <a:lstStyle/>
        <a:p>
          <a:endParaRPr lang="en-US"/>
        </a:p>
      </dgm:t>
    </dgm:pt>
    <dgm:pt modelId="{38149800-EB18-499B-8B1A-67B243B9636C}" type="pres">
      <dgm:prSet presAssocID="{BA9235A8-36F8-46D3-B6BC-8DA89D0D9AA8}" presName="Name0" presStyleCnt="0">
        <dgm:presLayoutVars>
          <dgm:dir/>
          <dgm:resizeHandles val="exact"/>
        </dgm:presLayoutVars>
      </dgm:prSet>
      <dgm:spPr/>
    </dgm:pt>
    <dgm:pt modelId="{67C721A5-0CFF-48E0-8952-BBB4677CF610}" type="pres">
      <dgm:prSet presAssocID="{C292DEB4-2489-4142-807A-20430D0B1472}" presName="compNode" presStyleCnt="0"/>
      <dgm:spPr/>
    </dgm:pt>
    <dgm:pt modelId="{4110865B-71BC-49C9-99EA-2D599DDB9509}" type="pres">
      <dgm:prSet presAssocID="{C292DEB4-2489-4142-807A-20430D0B1472}" presName="pictRect" presStyleLbl="revTx" presStyleIdx="0" presStyleCnt="6">
        <dgm:presLayoutVars>
          <dgm:chMax val="0"/>
          <dgm:bulletEnabled/>
        </dgm:presLayoutVars>
      </dgm:prSet>
      <dgm:spPr/>
    </dgm:pt>
    <dgm:pt modelId="{C17B5AE0-54C2-4DF0-A219-2B8AC52C68E9}" type="pres">
      <dgm:prSet presAssocID="{C292DEB4-2489-4142-807A-20430D0B1472}" presName="textRect" presStyleLbl="revTx" presStyleIdx="1" presStyleCnt="6">
        <dgm:presLayoutVars>
          <dgm:bulletEnabled/>
        </dgm:presLayoutVars>
      </dgm:prSet>
      <dgm:spPr/>
    </dgm:pt>
    <dgm:pt modelId="{5F3A1136-7E19-4381-9A0B-2621542A9278}" type="pres">
      <dgm:prSet presAssocID="{794CD10F-249E-4F14-8050-6DE3311A32EC}" presName="sibTrans" presStyleLbl="sibTrans2D1" presStyleIdx="0" presStyleCnt="0"/>
      <dgm:spPr/>
    </dgm:pt>
    <dgm:pt modelId="{83B1E528-4455-4039-A8E3-59DD1C45EC8C}" type="pres">
      <dgm:prSet presAssocID="{AEBF0B30-8BAC-4AF6-A034-743C2C92C407}" presName="compNode" presStyleCnt="0"/>
      <dgm:spPr/>
    </dgm:pt>
    <dgm:pt modelId="{E1061B3B-9F17-45FA-94E6-EDE454E01502}" type="pres">
      <dgm:prSet presAssocID="{AEBF0B30-8BAC-4AF6-A034-743C2C92C407}" presName="pictRect" presStyleLbl="revTx" presStyleIdx="2" presStyleCnt="6">
        <dgm:presLayoutVars>
          <dgm:chMax val="0"/>
          <dgm:bulletEnabled/>
        </dgm:presLayoutVars>
      </dgm:prSet>
      <dgm:spPr/>
    </dgm:pt>
    <dgm:pt modelId="{B40FD884-B4A3-4F19-8E03-83EB1E26F6E5}" type="pres">
      <dgm:prSet presAssocID="{AEBF0B30-8BAC-4AF6-A034-743C2C92C407}" presName="textRect" presStyleLbl="revTx" presStyleIdx="3" presStyleCnt="6">
        <dgm:presLayoutVars>
          <dgm:bulletEnabled/>
        </dgm:presLayoutVars>
      </dgm:prSet>
      <dgm:spPr/>
    </dgm:pt>
    <dgm:pt modelId="{BBCE22D1-FF26-4A66-9DBB-DEFD70FDBA51}" type="pres">
      <dgm:prSet presAssocID="{EE58EC75-F095-4F9D-ADB5-41DEA5166A37}" presName="sibTrans" presStyleLbl="sibTrans2D1" presStyleIdx="0" presStyleCnt="0"/>
      <dgm:spPr/>
    </dgm:pt>
    <dgm:pt modelId="{58A5FAAD-AB07-4BD9-A4D4-3A2179015F8F}" type="pres">
      <dgm:prSet presAssocID="{AE66193D-E869-4519-BF15-D85A7183FF05}" presName="compNode" presStyleCnt="0"/>
      <dgm:spPr/>
    </dgm:pt>
    <dgm:pt modelId="{6F8DA0EB-DE06-4C5E-A0A3-A5160359BC68}" type="pres">
      <dgm:prSet presAssocID="{AE66193D-E869-4519-BF15-D85A7183FF05}" presName="pictRect" presStyleLbl="revTx" presStyleIdx="4" presStyleCnt="6">
        <dgm:presLayoutVars>
          <dgm:chMax val="0"/>
          <dgm:bulletEnabled/>
        </dgm:presLayoutVars>
      </dgm:prSet>
      <dgm:spPr/>
    </dgm:pt>
    <dgm:pt modelId="{BC96CFBF-B657-4748-8B6C-A15A0A63460B}" type="pres">
      <dgm:prSet presAssocID="{AE66193D-E869-4519-BF15-D85A7183FF05}" presName="textRect" presStyleLbl="revTx" presStyleIdx="5" presStyleCnt="6">
        <dgm:presLayoutVars>
          <dgm:bulletEnabled/>
        </dgm:presLayoutVars>
      </dgm:prSet>
      <dgm:spPr/>
    </dgm:pt>
  </dgm:ptLst>
  <dgm:cxnLst>
    <dgm:cxn modelId="{E4FBC80D-3DFF-4ABB-A7F3-3FC0E4745B97}" srcId="{BA9235A8-36F8-46D3-B6BC-8DA89D0D9AA8}" destId="{AEBF0B30-8BAC-4AF6-A034-743C2C92C407}" srcOrd="1" destOrd="0" parTransId="{6C08C1BB-53B9-4538-BF3E-D5B8D1121530}" sibTransId="{EE58EC75-F095-4F9D-ADB5-41DEA5166A37}"/>
    <dgm:cxn modelId="{A2BCB530-A340-40D9-8A08-79A82AECF6BE}" type="presOf" srcId="{C48C8FDC-A76F-4838-925C-53889C0B456C}" destId="{BC96CFBF-B657-4748-8B6C-A15A0A63460B}" srcOrd="0" destOrd="0" presId="urn:microsoft.com/office/officeart/2024/3/layout/hArchList1"/>
    <dgm:cxn modelId="{8F14B737-B529-4BA2-8DA3-F4A6BB9B914F}" type="presOf" srcId="{AE66193D-E869-4519-BF15-D85A7183FF05}" destId="{6F8DA0EB-DE06-4C5E-A0A3-A5160359BC68}" srcOrd="0" destOrd="0" presId="urn:microsoft.com/office/officeart/2024/3/layout/hArchList1"/>
    <dgm:cxn modelId="{DA7EA861-F84E-4B2B-AE82-7BDD955DC776}" type="presOf" srcId="{794CD10F-249E-4F14-8050-6DE3311A32EC}" destId="{5F3A1136-7E19-4381-9A0B-2621542A9278}" srcOrd="0" destOrd="0" presId="urn:microsoft.com/office/officeart/2024/3/layout/hArchList1"/>
    <dgm:cxn modelId="{CA6D526A-42E6-4F33-A38F-9BB8E3A2669F}" type="presOf" srcId="{C292DEB4-2489-4142-807A-20430D0B1472}" destId="{4110865B-71BC-49C9-99EA-2D599DDB9509}" srcOrd="0" destOrd="0" presId="urn:microsoft.com/office/officeart/2024/3/layout/hArchList1"/>
    <dgm:cxn modelId="{96E9E66B-B820-41DE-9445-9212608E7F0E}" srcId="{BA9235A8-36F8-46D3-B6BC-8DA89D0D9AA8}" destId="{AE66193D-E869-4519-BF15-D85A7183FF05}" srcOrd="2" destOrd="0" parTransId="{041F5D77-6993-4342-A01D-4AF053CF6E93}" sibTransId="{65BFC975-E6D7-4811-8342-025501187ED6}"/>
    <dgm:cxn modelId="{F8D70D82-DE65-416A-BD6E-0C8096EDAEBF}" type="presOf" srcId="{AEBF0B30-8BAC-4AF6-A034-743C2C92C407}" destId="{E1061B3B-9F17-45FA-94E6-EDE454E01502}" srcOrd="0" destOrd="0" presId="urn:microsoft.com/office/officeart/2024/3/layout/hArchList1"/>
    <dgm:cxn modelId="{D975AF84-593C-4696-96CB-A2CD2F8757E2}" srcId="{BA9235A8-36F8-46D3-B6BC-8DA89D0D9AA8}" destId="{C292DEB4-2489-4142-807A-20430D0B1472}" srcOrd="0" destOrd="0" parTransId="{E099CC48-1D5D-43A2-A6FA-F582653A132D}" sibTransId="{794CD10F-249E-4F14-8050-6DE3311A32EC}"/>
    <dgm:cxn modelId="{AD5D3689-977D-4F10-A2E7-E383047F8546}" type="presOf" srcId="{BA9235A8-36F8-46D3-B6BC-8DA89D0D9AA8}" destId="{38149800-EB18-499B-8B1A-67B243B9636C}" srcOrd="0" destOrd="0" presId="urn:microsoft.com/office/officeart/2024/3/layout/hArchList1"/>
    <dgm:cxn modelId="{6A9C71AA-1770-4E7B-83A6-D20EA3120F75}" type="presOf" srcId="{DA246E55-BD7B-4913-A153-233A8EDB7505}" destId="{B40FD884-B4A3-4F19-8E03-83EB1E26F6E5}" srcOrd="0" destOrd="0" presId="urn:microsoft.com/office/officeart/2024/3/layout/hArchList1"/>
    <dgm:cxn modelId="{D65BB3D1-5E32-4A70-A0BE-70A152ECB8F0}" type="presOf" srcId="{EE58EC75-F095-4F9D-ADB5-41DEA5166A37}" destId="{BBCE22D1-FF26-4A66-9DBB-DEFD70FDBA51}" srcOrd="0" destOrd="0" presId="urn:microsoft.com/office/officeart/2024/3/layout/hArchList1"/>
    <dgm:cxn modelId="{4AC959D3-4D4B-4CFC-BAB2-F787CE33BAA1}" srcId="{C292DEB4-2489-4142-807A-20430D0B1472}" destId="{BE3A14B9-0303-438B-97D4-69776BCFF169}" srcOrd="0" destOrd="0" parTransId="{9D1274E6-DC56-4A2E-B2C2-95D415C66CA3}" sibTransId="{933B0FF7-89C5-4A7E-B5FF-9003A6DC6E40}"/>
    <dgm:cxn modelId="{84C956D4-260B-49B1-925E-A6F989C94A5E}" srcId="{AE66193D-E869-4519-BF15-D85A7183FF05}" destId="{C48C8FDC-A76F-4838-925C-53889C0B456C}" srcOrd="0" destOrd="0" parTransId="{42F43A9F-B86A-448A-975B-A0087B0A4214}" sibTransId="{D724857F-B79E-43F7-BAC6-EEDE3CF95154}"/>
    <dgm:cxn modelId="{5362F5E3-4A04-4B20-BE4D-1B7FEA11EAFB}" srcId="{AEBF0B30-8BAC-4AF6-A034-743C2C92C407}" destId="{DA246E55-BD7B-4913-A153-233A8EDB7505}" srcOrd="0" destOrd="0" parTransId="{DF10BBB4-4FD5-4057-BF25-CDFE5598CA72}" sibTransId="{A3D95410-69DC-4AA7-823E-B144BD19F31D}"/>
    <dgm:cxn modelId="{EE8D11FA-BC68-4CA7-910F-06508D77301E}" type="presOf" srcId="{BE3A14B9-0303-438B-97D4-69776BCFF169}" destId="{C17B5AE0-54C2-4DF0-A219-2B8AC52C68E9}" srcOrd="0" destOrd="0" presId="urn:microsoft.com/office/officeart/2024/3/layout/hArchList1"/>
    <dgm:cxn modelId="{E786FCDC-78F9-4DDE-B883-D72C0D0336E2}" type="presParOf" srcId="{38149800-EB18-499B-8B1A-67B243B9636C}" destId="{67C721A5-0CFF-48E0-8952-BBB4677CF610}" srcOrd="0" destOrd="0" presId="urn:microsoft.com/office/officeart/2024/3/layout/hArchList1"/>
    <dgm:cxn modelId="{95CD0C6E-0DA3-48DD-8576-0E586E6FAA2F}" type="presParOf" srcId="{67C721A5-0CFF-48E0-8952-BBB4677CF610}" destId="{4110865B-71BC-49C9-99EA-2D599DDB9509}" srcOrd="0" destOrd="0" presId="urn:microsoft.com/office/officeart/2024/3/layout/hArchList1"/>
    <dgm:cxn modelId="{3D5DEE17-F26E-48EA-8744-4626F6127E69}" type="presParOf" srcId="{67C721A5-0CFF-48E0-8952-BBB4677CF610}" destId="{C17B5AE0-54C2-4DF0-A219-2B8AC52C68E9}" srcOrd="1" destOrd="0" presId="urn:microsoft.com/office/officeart/2024/3/layout/hArchList1"/>
    <dgm:cxn modelId="{E501A3A9-26CE-4543-B8ED-726B3616DCEB}" type="presParOf" srcId="{38149800-EB18-499B-8B1A-67B243B9636C}" destId="{5F3A1136-7E19-4381-9A0B-2621542A9278}" srcOrd="1" destOrd="0" presId="urn:microsoft.com/office/officeart/2024/3/layout/hArchList1"/>
    <dgm:cxn modelId="{AB3C842A-E874-446B-83FE-B2B6849ACFAA}" type="presParOf" srcId="{38149800-EB18-499B-8B1A-67B243B9636C}" destId="{83B1E528-4455-4039-A8E3-59DD1C45EC8C}" srcOrd="2" destOrd="0" presId="urn:microsoft.com/office/officeart/2024/3/layout/hArchList1"/>
    <dgm:cxn modelId="{F273236F-5973-4EA4-8EF4-B82FA2353203}" type="presParOf" srcId="{83B1E528-4455-4039-A8E3-59DD1C45EC8C}" destId="{E1061B3B-9F17-45FA-94E6-EDE454E01502}" srcOrd="0" destOrd="0" presId="urn:microsoft.com/office/officeart/2024/3/layout/hArchList1"/>
    <dgm:cxn modelId="{FD160B92-A5E3-4A66-9B78-9978FAD57302}" type="presParOf" srcId="{83B1E528-4455-4039-A8E3-59DD1C45EC8C}" destId="{B40FD884-B4A3-4F19-8E03-83EB1E26F6E5}" srcOrd="1" destOrd="0" presId="urn:microsoft.com/office/officeart/2024/3/layout/hArchList1"/>
    <dgm:cxn modelId="{2C3B50B3-9D78-42DE-8BF6-DEF010444B00}" type="presParOf" srcId="{38149800-EB18-499B-8B1A-67B243B9636C}" destId="{BBCE22D1-FF26-4A66-9DBB-DEFD70FDBA51}" srcOrd="3" destOrd="0" presId="urn:microsoft.com/office/officeart/2024/3/layout/hArchList1"/>
    <dgm:cxn modelId="{47D8BFD2-5A70-45D0-ABB5-12A254871F23}" type="presParOf" srcId="{38149800-EB18-499B-8B1A-67B243B9636C}" destId="{58A5FAAD-AB07-4BD9-A4D4-3A2179015F8F}" srcOrd="4" destOrd="0" presId="urn:microsoft.com/office/officeart/2024/3/layout/hArchList1"/>
    <dgm:cxn modelId="{23C88E28-4F31-4489-B33B-4574C340DF1A}" type="presParOf" srcId="{58A5FAAD-AB07-4BD9-A4D4-3A2179015F8F}" destId="{6F8DA0EB-DE06-4C5E-A0A3-A5160359BC68}" srcOrd="0" destOrd="0" presId="urn:microsoft.com/office/officeart/2024/3/layout/hArchList1"/>
    <dgm:cxn modelId="{C04D218F-8429-4C01-9EEE-A0F0CB6E722A}" type="presParOf" srcId="{58A5FAAD-AB07-4BD9-A4D4-3A2179015F8F}" destId="{BC96CFBF-B657-4748-8B6C-A15A0A63460B}" srcOrd="1" destOrd="0" presId="urn:microsoft.com/office/officeart/2024/3/layout/hArc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449E4-E2ED-4C08-ABD9-C84EA495A78F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4E37F2-BFB0-476F-9FC0-3035CB622368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FD4D01-0B7D-48A6-BC75-3FFA1DAB1A1A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Ensure you have Excel 365</a:t>
          </a:r>
        </a:p>
      </dsp:txBody>
      <dsp:txXfrm>
        <a:off x="1327175" y="491"/>
        <a:ext cx="8393086" cy="1149069"/>
      </dsp:txXfrm>
    </dsp:sp>
    <dsp:sp modelId="{39B96DEA-96B7-4BA4-B7B2-9419AD455B66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64592-2F2B-43B1-B791-8CC942970B75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F9B57C-D5EF-4635-9430-F31DD3B94E42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Your version is up to date</a:t>
          </a:r>
        </a:p>
      </dsp:txBody>
      <dsp:txXfrm>
        <a:off x="1327175" y="1436827"/>
        <a:ext cx="8393086" cy="1149069"/>
      </dsp:txXfrm>
    </dsp:sp>
    <dsp:sp modelId="{EF61CBB9-026B-4BE1-A1A4-255AB2B8DBF8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079388-B70D-46AB-9156-FF594EFD5C0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6EEFA-4FD9-4117-B349-39C3DBF2CD5C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Turn on Autosave (saved to OneDrive)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191E2-B752-490E-932A-AA38CA932B08}">
      <dsp:nvSpPr>
        <dsp:cNvPr id="0" name=""/>
        <dsp:cNvSpPr/>
      </dsp:nvSpPr>
      <dsp:spPr>
        <a:xfrm>
          <a:off x="0" y="0"/>
          <a:ext cx="1610980" cy="16109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1" b="1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DF633-79CB-46CF-8E77-E83E79073302}">
      <dsp:nvSpPr>
        <dsp:cNvPr id="0" name=""/>
        <dsp:cNvSpPr/>
      </dsp:nvSpPr>
      <dsp:spPr>
        <a:xfrm>
          <a:off x="1790980" y="0"/>
          <a:ext cx="5800878" cy="431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3048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/>
            <a:t>AI Content Generation</a:t>
          </a:r>
        </a:p>
      </dsp:txBody>
      <dsp:txXfrm>
        <a:off x="1790980" y="0"/>
        <a:ext cx="5800878" cy="431004"/>
      </dsp:txXfrm>
    </dsp:sp>
    <dsp:sp modelId="{670D89DA-F635-49ED-8E45-94B4D3770337}">
      <dsp:nvSpPr>
        <dsp:cNvPr id="0" name=""/>
        <dsp:cNvSpPr/>
      </dsp:nvSpPr>
      <dsp:spPr>
        <a:xfrm>
          <a:off x="1790980" y="431004"/>
          <a:ext cx="5800878" cy="1179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Copilot uses AI to generate content that enhances productivity and creativity effortlessly.</a:t>
          </a:r>
        </a:p>
      </dsp:txBody>
      <dsp:txXfrm>
        <a:off x="1790980" y="431004"/>
        <a:ext cx="5800878" cy="1179976"/>
      </dsp:txXfrm>
    </dsp:sp>
    <dsp:sp modelId="{6FDFD8B9-7AA8-4086-81B3-5B27A5211141}">
      <dsp:nvSpPr>
        <dsp:cNvPr id="0" name=""/>
        <dsp:cNvSpPr/>
      </dsp:nvSpPr>
      <dsp:spPr>
        <a:xfrm>
          <a:off x="0" y="1739859"/>
          <a:ext cx="1610980" cy="161098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4" r="28296" b="1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CBD972-F5B1-46FA-8D18-996D4E989A22}">
      <dsp:nvSpPr>
        <dsp:cNvPr id="0" name=""/>
        <dsp:cNvSpPr/>
      </dsp:nvSpPr>
      <dsp:spPr>
        <a:xfrm>
          <a:off x="1790980" y="1739859"/>
          <a:ext cx="5800878" cy="431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3048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/>
            <a:t>Task Automation</a:t>
          </a:r>
        </a:p>
      </dsp:txBody>
      <dsp:txXfrm>
        <a:off x="1790980" y="1739859"/>
        <a:ext cx="5800878" cy="431004"/>
      </dsp:txXfrm>
    </dsp:sp>
    <dsp:sp modelId="{3B9948EF-6667-477E-AA8D-149BC971DE99}">
      <dsp:nvSpPr>
        <dsp:cNvPr id="0" name=""/>
        <dsp:cNvSpPr/>
      </dsp:nvSpPr>
      <dsp:spPr>
        <a:xfrm>
          <a:off x="1790980" y="2170864"/>
          <a:ext cx="5800878" cy="1179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The tool automates repetitive tasks, reducing manual effort and saving valuable time.</a:t>
          </a:r>
        </a:p>
      </dsp:txBody>
      <dsp:txXfrm>
        <a:off x="1790980" y="2170864"/>
        <a:ext cx="5800878" cy="1179976"/>
      </dsp:txXfrm>
    </dsp:sp>
    <dsp:sp modelId="{C647C82F-E975-417F-B08D-EA9E662B4B66}">
      <dsp:nvSpPr>
        <dsp:cNvPr id="0" name=""/>
        <dsp:cNvSpPr/>
      </dsp:nvSpPr>
      <dsp:spPr>
        <a:xfrm>
          <a:off x="0" y="3479718"/>
          <a:ext cx="1610980" cy="16109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6" r="11748" b="6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3423DF-F77B-442F-8DD1-1284314DA597}">
      <dsp:nvSpPr>
        <dsp:cNvPr id="0" name=""/>
        <dsp:cNvSpPr/>
      </dsp:nvSpPr>
      <dsp:spPr>
        <a:xfrm>
          <a:off x="1790980" y="3479718"/>
          <a:ext cx="5800878" cy="431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30480" bIns="3048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/>
            <a:t>Intelligent Suggestions</a:t>
          </a:r>
        </a:p>
      </dsp:txBody>
      <dsp:txXfrm>
        <a:off x="1790980" y="3479718"/>
        <a:ext cx="5800878" cy="431004"/>
      </dsp:txXfrm>
    </dsp:sp>
    <dsp:sp modelId="{9DE2299A-4DBB-4934-96E1-C6B9290E5F46}">
      <dsp:nvSpPr>
        <dsp:cNvPr id="0" name=""/>
        <dsp:cNvSpPr/>
      </dsp:nvSpPr>
      <dsp:spPr>
        <a:xfrm>
          <a:off x="1790980" y="3910723"/>
          <a:ext cx="5800878" cy="1179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Copilot provides smart suggestions to improve work quality and decision-making.</a:t>
          </a:r>
        </a:p>
      </dsp:txBody>
      <dsp:txXfrm>
        <a:off x="1790980" y="3910723"/>
        <a:ext cx="5800878" cy="1179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3D08D-D029-46F2-B647-78FEF0424C84}">
      <dsp:nvSpPr>
        <dsp:cNvPr id="0" name=""/>
        <dsp:cNvSpPr/>
      </dsp:nvSpPr>
      <dsp:spPr>
        <a:xfrm>
          <a:off x="0" y="0"/>
          <a:ext cx="1610980" cy="16109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r="3413" b="1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6415DF-16F0-47ED-B5B1-9F9CC51FEE2A}">
      <dsp:nvSpPr>
        <dsp:cNvPr id="0" name=""/>
        <dsp:cNvSpPr/>
      </dsp:nvSpPr>
      <dsp:spPr>
        <a:xfrm>
          <a:off x="1790980" y="0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Visual Enhancement Recommendations</a:t>
          </a:r>
        </a:p>
      </dsp:txBody>
      <dsp:txXfrm>
        <a:off x="1790980" y="0"/>
        <a:ext cx="5800878" cy="296051"/>
      </dsp:txXfrm>
    </dsp:sp>
    <dsp:sp modelId="{82297E3F-65EF-4A1C-BC01-DB47A87F8D62}">
      <dsp:nvSpPr>
        <dsp:cNvPr id="0" name=""/>
        <dsp:cNvSpPr/>
      </dsp:nvSpPr>
      <dsp:spPr>
        <a:xfrm>
          <a:off x="1790980" y="296051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Copilot suggests improved visuals to make presentations more attractive and engaging for audiences.</a:t>
          </a:r>
        </a:p>
      </dsp:txBody>
      <dsp:txXfrm>
        <a:off x="1790980" y="296051"/>
        <a:ext cx="5800878" cy="1314929"/>
      </dsp:txXfrm>
    </dsp:sp>
    <dsp:sp modelId="{07085E62-4A75-4766-8E40-D9896A29B1E6}">
      <dsp:nvSpPr>
        <dsp:cNvPr id="0" name=""/>
        <dsp:cNvSpPr/>
      </dsp:nvSpPr>
      <dsp:spPr>
        <a:xfrm>
          <a:off x="0" y="1739859"/>
          <a:ext cx="1610980" cy="161098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6" r="29334" b="1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0669C3-6A98-4717-9827-7A4505A5285A}">
      <dsp:nvSpPr>
        <dsp:cNvPr id="0" name=""/>
        <dsp:cNvSpPr/>
      </dsp:nvSpPr>
      <dsp:spPr>
        <a:xfrm>
          <a:off x="1790980" y="1739859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Animation Suggestions</a:t>
          </a:r>
        </a:p>
      </dsp:txBody>
      <dsp:txXfrm>
        <a:off x="1790980" y="1739859"/>
        <a:ext cx="5800878" cy="296051"/>
      </dsp:txXfrm>
    </dsp:sp>
    <dsp:sp modelId="{C6ACD743-3CD7-445B-914C-CD190ADC1530}">
      <dsp:nvSpPr>
        <dsp:cNvPr id="0" name=""/>
        <dsp:cNvSpPr/>
      </dsp:nvSpPr>
      <dsp:spPr>
        <a:xfrm>
          <a:off x="1790980" y="2035910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It recommends animations to highlight key points and maintain audience interest throughout the presentation.</a:t>
          </a:r>
        </a:p>
      </dsp:txBody>
      <dsp:txXfrm>
        <a:off x="1790980" y="2035910"/>
        <a:ext cx="5800878" cy="1314929"/>
      </dsp:txXfrm>
    </dsp:sp>
    <dsp:sp modelId="{62E0E921-7518-46F7-A4CB-1AF61451D41F}">
      <dsp:nvSpPr>
        <dsp:cNvPr id="0" name=""/>
        <dsp:cNvSpPr/>
      </dsp:nvSpPr>
      <dsp:spPr>
        <a:xfrm>
          <a:off x="0" y="3479718"/>
          <a:ext cx="1610980" cy="16109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r="25924" b="6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CA22B9-4012-4C48-9765-45CDA9CF5C95}">
      <dsp:nvSpPr>
        <dsp:cNvPr id="0" name=""/>
        <dsp:cNvSpPr/>
      </dsp:nvSpPr>
      <dsp:spPr>
        <a:xfrm>
          <a:off x="1790980" y="3479718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Optimized Presentation Flow</a:t>
          </a:r>
        </a:p>
      </dsp:txBody>
      <dsp:txXfrm>
        <a:off x="1790980" y="3479718"/>
        <a:ext cx="5800878" cy="296051"/>
      </dsp:txXfrm>
    </dsp:sp>
    <dsp:sp modelId="{3C38669D-C55C-4BD8-8802-F7BB2220755C}">
      <dsp:nvSpPr>
        <dsp:cNvPr id="0" name=""/>
        <dsp:cNvSpPr/>
      </dsp:nvSpPr>
      <dsp:spPr>
        <a:xfrm>
          <a:off x="1790980" y="3775770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Copilot advises on the flow and structure to improve clarity and audience understanding.</a:t>
          </a:r>
        </a:p>
      </dsp:txBody>
      <dsp:txXfrm>
        <a:off x="1790980" y="3775770"/>
        <a:ext cx="5800878" cy="13149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7E0BF-CDF3-4917-81D1-1D8DCC3532BE}">
      <dsp:nvSpPr>
        <dsp:cNvPr id="0" name=""/>
        <dsp:cNvSpPr/>
      </dsp:nvSpPr>
      <dsp:spPr>
        <a:xfrm>
          <a:off x="0" y="0"/>
          <a:ext cx="1610980" cy="16109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1" r="15246" b="-5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0CCCC3-2CD9-467A-9193-2A3A97063283}">
      <dsp:nvSpPr>
        <dsp:cNvPr id="0" name=""/>
        <dsp:cNvSpPr/>
      </dsp:nvSpPr>
      <dsp:spPr>
        <a:xfrm>
          <a:off x="1790980" y="0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Accessing Copilot</a:t>
          </a:r>
        </a:p>
      </dsp:txBody>
      <dsp:txXfrm>
        <a:off x="1790980" y="0"/>
        <a:ext cx="5800878" cy="296051"/>
      </dsp:txXfrm>
    </dsp:sp>
    <dsp:sp modelId="{925DD019-342E-42A0-B276-26322836AAA8}">
      <dsp:nvSpPr>
        <dsp:cNvPr id="0" name=""/>
        <dsp:cNvSpPr/>
      </dsp:nvSpPr>
      <dsp:spPr>
        <a:xfrm>
          <a:off x="1790980" y="296051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Learn how to locate and open Copilot within the Windows interface for easy AI assistance access.</a:t>
          </a:r>
        </a:p>
      </dsp:txBody>
      <dsp:txXfrm>
        <a:off x="1790980" y="296051"/>
        <a:ext cx="5800878" cy="1314929"/>
      </dsp:txXfrm>
    </dsp:sp>
    <dsp:sp modelId="{DCB4C39D-BF10-47C0-BB4C-8A8DCE532B53}">
      <dsp:nvSpPr>
        <dsp:cNvPr id="0" name=""/>
        <dsp:cNvSpPr/>
      </dsp:nvSpPr>
      <dsp:spPr>
        <a:xfrm>
          <a:off x="0" y="1739859"/>
          <a:ext cx="1610980" cy="161098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2" r="20115" b="-5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BD750A-141F-4327-ACDC-142C4532C548}">
      <dsp:nvSpPr>
        <dsp:cNvPr id="0" name=""/>
        <dsp:cNvSpPr/>
      </dsp:nvSpPr>
      <dsp:spPr>
        <a:xfrm>
          <a:off x="1790980" y="1739859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Setting Up Copilot</a:t>
          </a:r>
        </a:p>
      </dsp:txBody>
      <dsp:txXfrm>
        <a:off x="1790980" y="1739859"/>
        <a:ext cx="5800878" cy="296051"/>
      </dsp:txXfrm>
    </dsp:sp>
    <dsp:sp modelId="{824799BD-FC9E-4C86-9D10-24A97A47B15C}">
      <dsp:nvSpPr>
        <dsp:cNvPr id="0" name=""/>
        <dsp:cNvSpPr/>
      </dsp:nvSpPr>
      <dsp:spPr>
        <a:xfrm>
          <a:off x="1790980" y="2035910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Step-by-step instructions to configure Copilot settings for personalized AI support system-wide.</a:t>
          </a:r>
        </a:p>
      </dsp:txBody>
      <dsp:txXfrm>
        <a:off x="1790980" y="2035910"/>
        <a:ext cx="5800878" cy="1314929"/>
      </dsp:txXfrm>
    </dsp:sp>
    <dsp:sp modelId="{02741750-DD44-4801-B633-FF764B7000C3}">
      <dsp:nvSpPr>
        <dsp:cNvPr id="0" name=""/>
        <dsp:cNvSpPr/>
      </dsp:nvSpPr>
      <dsp:spPr>
        <a:xfrm>
          <a:off x="0" y="3479718"/>
          <a:ext cx="1610980" cy="16109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r="22750" b="1"/>
          <a:stretch/>
        </a:blip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70E08D-1248-4B22-917C-5A55D5745918}">
      <dsp:nvSpPr>
        <dsp:cNvPr id="0" name=""/>
        <dsp:cNvSpPr/>
      </dsp:nvSpPr>
      <dsp:spPr>
        <a:xfrm>
          <a:off x="1790980" y="3479718"/>
          <a:ext cx="5800878" cy="29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Enhancing User Experience</a:t>
          </a:r>
        </a:p>
      </dsp:txBody>
      <dsp:txXfrm>
        <a:off x="1790980" y="3479718"/>
        <a:ext cx="5800878" cy="296051"/>
      </dsp:txXfrm>
    </dsp:sp>
    <dsp:sp modelId="{D6ABD52C-EB8D-421E-BE9E-D25450170610}">
      <dsp:nvSpPr>
        <dsp:cNvPr id="0" name=""/>
        <dsp:cNvSpPr/>
      </dsp:nvSpPr>
      <dsp:spPr>
        <a:xfrm>
          <a:off x="1790980" y="3775770"/>
          <a:ext cx="5800878" cy="131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Utilize Copilot to boost productivity and automate tasks across Windows applications effectively.</a:t>
          </a:r>
        </a:p>
      </dsp:txBody>
      <dsp:txXfrm>
        <a:off x="1790980" y="3775770"/>
        <a:ext cx="5800878" cy="13149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0865B-71BC-49C9-99EA-2D599DDB9509}">
      <dsp:nvSpPr>
        <dsp:cNvPr id="0" name=""/>
        <dsp:cNvSpPr/>
      </dsp:nvSpPr>
      <dsp:spPr>
        <a:xfrm>
          <a:off x="0" y="0"/>
          <a:ext cx="3370557" cy="354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AI-Powered Productivity</a:t>
          </a:r>
        </a:p>
      </dsp:txBody>
      <dsp:txXfrm>
        <a:off x="0" y="0"/>
        <a:ext cx="3370557" cy="354281"/>
      </dsp:txXfrm>
    </dsp:sp>
    <dsp:sp modelId="{C17B5AE0-54C2-4DF0-A219-2B8AC52C68E9}">
      <dsp:nvSpPr>
        <dsp:cNvPr id="0" name=""/>
        <dsp:cNvSpPr/>
      </dsp:nvSpPr>
      <dsp:spPr>
        <a:xfrm>
          <a:off x="0" y="354281"/>
          <a:ext cx="3370557" cy="213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Copilot integrates AI to boost productivity in popular office applications like Word and Excel.</a:t>
          </a:r>
        </a:p>
      </dsp:txBody>
      <dsp:txXfrm>
        <a:off x="0" y="354281"/>
        <a:ext cx="3370557" cy="2136175"/>
      </dsp:txXfrm>
    </dsp:sp>
    <dsp:sp modelId="{E1061B3B-9F17-45FA-94E6-EDE454E01502}">
      <dsp:nvSpPr>
        <dsp:cNvPr id="0" name=""/>
        <dsp:cNvSpPr/>
      </dsp:nvSpPr>
      <dsp:spPr>
        <a:xfrm>
          <a:off x="3707612" y="0"/>
          <a:ext cx="3370557" cy="354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Time and Error Reduction</a:t>
          </a:r>
        </a:p>
      </dsp:txBody>
      <dsp:txXfrm>
        <a:off x="3707612" y="0"/>
        <a:ext cx="3370557" cy="354281"/>
      </dsp:txXfrm>
    </dsp:sp>
    <dsp:sp modelId="{B40FD884-B4A3-4F19-8E03-83EB1E26F6E5}">
      <dsp:nvSpPr>
        <dsp:cNvPr id="0" name=""/>
        <dsp:cNvSpPr/>
      </dsp:nvSpPr>
      <dsp:spPr>
        <a:xfrm>
          <a:off x="3707612" y="354281"/>
          <a:ext cx="3370557" cy="213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Users save time and minimize errors by leveraging AI assistance in routine tasks.</a:t>
          </a:r>
        </a:p>
      </dsp:txBody>
      <dsp:txXfrm>
        <a:off x="3707612" y="354281"/>
        <a:ext cx="3370557" cy="2136175"/>
      </dsp:txXfrm>
    </dsp:sp>
    <dsp:sp modelId="{6F8DA0EB-DE06-4C5E-A0A3-A5160359BC68}">
      <dsp:nvSpPr>
        <dsp:cNvPr id="0" name=""/>
        <dsp:cNvSpPr/>
      </dsp:nvSpPr>
      <dsp:spPr>
        <a:xfrm>
          <a:off x="7415225" y="0"/>
          <a:ext cx="3370557" cy="354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22860" rIns="22860" bIns="22860" numCol="1" spcCol="1270" anchor="t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High-Quality Content Creation</a:t>
          </a:r>
        </a:p>
      </dsp:txBody>
      <dsp:txXfrm>
        <a:off x="7415225" y="0"/>
        <a:ext cx="3370557" cy="354281"/>
      </dsp:txXfrm>
    </dsp:sp>
    <dsp:sp modelId="{BC96CFBF-B657-4748-8B6C-A15A0A63460B}">
      <dsp:nvSpPr>
        <dsp:cNvPr id="0" name=""/>
        <dsp:cNvSpPr/>
      </dsp:nvSpPr>
      <dsp:spPr>
        <a:xfrm>
          <a:off x="7415225" y="354281"/>
          <a:ext cx="3370557" cy="213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7780" rIns="17780" bIns="1778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AI helps effortlessly create professional and high-quality documents and presentations.</a:t>
          </a:r>
        </a:p>
      </dsp:txBody>
      <dsp:txXfrm>
        <a:off x="7415225" y="354281"/>
        <a:ext cx="3370557" cy="213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24/3/layout/verticalVisualTextBlock1">
  <dgm:title val="Vertical Visual Text Blocks"/>
  <dgm:desc val="Pictures with short bits of text with formatted headers. Use as an easier-to-read alternative to a bulleted list."/>
  <dgm:catLst>
    <dgm:cat type="picture" pri="1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Root">
    <dgm:varLst>
      <dgm:dir/>
      <dgm:resizeHandles val="exact"/>
    </dgm:varLst>
    <dgm:choose name="BasedOnLanguageDirection">
      <dgm:if name="LeftToRight" func="var" arg="dir" op="equ" val="norm">
        <dgm:alg type="lin">
          <dgm:param type="linDir" val="fromT"/>
          <dgm:param type="vertAlign" val="t"/>
          <dgm:param type="horzAlign" val="l"/>
        </dgm:alg>
      </dgm:if>
      <dgm:else name="RightToLeft">
        <dgm:alg type="lin">
          <dgm:param type="linDir" val="fromT"/>
          <dgm:param type="vertAlign" val="t"/>
          <dgm:param type="horzAlign" val="r"/>
        </dgm:alg>
      </dgm:else>
    </dgm:choose>
    <dgm:presOf/>
    <dgm:constrLst>
      <dgm:constr type="primFontSz" for="des" forName="Subtitle" op="equ" val="18"/>
      <dgm:constr type="primFontSz" for="des" forName="Description" refType="primFontSz" refFor="des" refForName="Subtitle" op="equ" fact="0.77"/>
      <dgm:constr type="w" for="ch" forName="Composite" refType="w"/>
      <dgm:constr type="h" for="ch" forName="Composite" refType="h"/>
      <dgm:constr type="h" for="ch" forName="sibTrans" refType="h" refFor="ch" refForName="Composite" fact="0.08"/>
      <dgm:constr type="sp" refType="w" refFor="ch" refForName="Composite" op="equ" fact="0.1"/>
    </dgm:constrLst>
    <dgm:ruleLst/>
    <dgm:forEach name="DirectChildrenOfRoot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Picture" refType="w" fact="0.335"/>
          <dgm:constr type="h" for="ch" forName="Picture" refType="w" refFor="ch" refForName="Picture" op="equ"/>
          <dgm:constr type="h" for="ch" forName="Picture" refType="h" op="lte"/>
          <dgm:constr type="l" for="ch" forName="Subtitle" refType="r" refFor="ch" refForName="Picture"/>
          <dgm:constr type="lOff" for="ch" forName="Subtitle" val="5"/>
          <dgm:constr type="h" for="ch" forName="Subtitle" refType="h" fact="0.1"/>
          <dgm:constr type="t" for="ch" forName="Description" refType="b" refFor="ch" refForName="Subtitle"/>
          <dgm:constr type="l" for="ch" forName="Description" refType="r" refFor="ch" refForName="Picture"/>
          <dgm:constr type="lOff" for="ch" forName="Description" val="5"/>
        </dgm:constrLst>
        <dgm:ruleLst/>
        <dgm:layoutNode name="Picture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ubtitle" styleLbl="revTx">
          <dgm:varLst>
            <dgm:chMax val="0"/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hoose name="SubtitleConstraintsBasedOnLanguageDirection">
            <dgm:if name="SubtitleIsLeftToRight" func="var" arg="dir" op="equ" val="norm">
              <dgm:constrLst>
                <dgm:constr type="h" refType="w" op="lte" fact="0.4"/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SubtitleIsRightToLeft">
              <dgm:constrLst>
                <dgm:constr type="h" refType="w" op="lte" fact="0.4"/>
                <dgm:constr type="rMarg"/>
                <dgm:constr type="lMarg" refType="primFontSz" fact="0.1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h" val="INF" fact="NaN" max="NaN"/>
            <dgm:rule type="primFontSz" val="5" fact="NaN" max="NaN"/>
          </dgm:ruleLst>
        </dgm:layoutNode>
        <dgm:layoutNode name="Description" styleLbl="revTx">
          <dgm:varLst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hoose name="DescriptionConstraintsBasedOnLanguageDirection">
            <dgm:if name="DescriptionIsLeftToRight" func="var" arg="dir" op="equ" val="norm">
              <dgm:constrLst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DescriptionIsRightToLeft">
              <dgm:constrLst>
                <dgm:constr type="lMarg" refType="primFontSz" fact="0.1"/>
                <dgm:constr type="rMarg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24/3/layout/verticalVisualTextBlock1">
  <dgm:title val="Vertical Visual Text Blocks"/>
  <dgm:desc val="Pictures with short bits of text with formatted headers. Use as an easier-to-read alternative to a bulleted list."/>
  <dgm:catLst>
    <dgm:cat type="picture" pri="1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Root">
    <dgm:varLst>
      <dgm:dir/>
      <dgm:resizeHandles val="exact"/>
    </dgm:varLst>
    <dgm:choose name="BasedOnLanguageDirection">
      <dgm:if name="LeftToRight" func="var" arg="dir" op="equ" val="norm">
        <dgm:alg type="lin">
          <dgm:param type="linDir" val="fromT"/>
          <dgm:param type="vertAlign" val="t"/>
          <dgm:param type="horzAlign" val="l"/>
        </dgm:alg>
      </dgm:if>
      <dgm:else name="RightToLeft">
        <dgm:alg type="lin">
          <dgm:param type="linDir" val="fromT"/>
          <dgm:param type="vertAlign" val="t"/>
          <dgm:param type="horzAlign" val="r"/>
        </dgm:alg>
      </dgm:else>
    </dgm:choose>
    <dgm:presOf/>
    <dgm:constrLst>
      <dgm:constr type="primFontSz" for="des" forName="Subtitle" op="equ" val="18"/>
      <dgm:constr type="primFontSz" for="des" forName="Description" refType="primFontSz" refFor="des" refForName="Subtitle" op="equ" fact="0.77"/>
      <dgm:constr type="w" for="ch" forName="Composite" refType="w"/>
      <dgm:constr type="h" for="ch" forName="Composite" refType="h"/>
      <dgm:constr type="h" for="ch" forName="sibTrans" refType="h" refFor="ch" refForName="Composite" fact="0.08"/>
      <dgm:constr type="sp" refType="w" refFor="ch" refForName="Composite" op="equ" fact="0.1"/>
    </dgm:constrLst>
    <dgm:ruleLst/>
    <dgm:forEach name="DirectChildrenOfRoot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Picture" refType="w" fact="0.335"/>
          <dgm:constr type="h" for="ch" forName="Picture" refType="w" refFor="ch" refForName="Picture" op="equ"/>
          <dgm:constr type="h" for="ch" forName="Picture" refType="h" op="lte"/>
          <dgm:constr type="l" for="ch" forName="Subtitle" refType="r" refFor="ch" refForName="Picture"/>
          <dgm:constr type="lOff" for="ch" forName="Subtitle" val="5"/>
          <dgm:constr type="h" for="ch" forName="Subtitle" refType="h" fact="0.1"/>
          <dgm:constr type="t" for="ch" forName="Description" refType="b" refFor="ch" refForName="Subtitle"/>
          <dgm:constr type="l" for="ch" forName="Description" refType="r" refFor="ch" refForName="Picture"/>
          <dgm:constr type="lOff" for="ch" forName="Description" val="5"/>
        </dgm:constrLst>
        <dgm:ruleLst/>
        <dgm:layoutNode name="Picture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ubtitle" styleLbl="revTx">
          <dgm:varLst>
            <dgm:chMax val="0"/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hoose name="SubtitleConstraintsBasedOnLanguageDirection">
            <dgm:if name="SubtitleIsLeftToRight" func="var" arg="dir" op="equ" val="norm">
              <dgm:constrLst>
                <dgm:constr type="h" refType="w" op="lte" fact="0.4"/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SubtitleIsRightToLeft">
              <dgm:constrLst>
                <dgm:constr type="h" refType="w" op="lte" fact="0.4"/>
                <dgm:constr type="rMarg"/>
                <dgm:constr type="lMarg" refType="primFontSz" fact="0.1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h" val="INF" fact="NaN" max="NaN"/>
            <dgm:rule type="primFontSz" val="5" fact="NaN" max="NaN"/>
          </dgm:ruleLst>
        </dgm:layoutNode>
        <dgm:layoutNode name="Description" styleLbl="revTx">
          <dgm:varLst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hoose name="DescriptionConstraintsBasedOnLanguageDirection">
            <dgm:if name="DescriptionIsLeftToRight" func="var" arg="dir" op="equ" val="norm">
              <dgm:constrLst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DescriptionIsRightToLeft">
              <dgm:constrLst>
                <dgm:constr type="lMarg" refType="primFontSz" fact="0.1"/>
                <dgm:constr type="rMarg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24/3/layout/verticalVisualTextBlock1">
  <dgm:title val="Vertical Visual Text Blocks"/>
  <dgm:desc val="Pictures with short bits of text with formatted headers. Use as an easier-to-read alternative to a bulleted list."/>
  <dgm:catLst>
    <dgm:cat type="picture" pri="1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Root">
    <dgm:varLst>
      <dgm:dir/>
      <dgm:resizeHandles val="exact"/>
    </dgm:varLst>
    <dgm:choose name="BasedOnLanguageDirection">
      <dgm:if name="LeftToRight" func="var" arg="dir" op="equ" val="norm">
        <dgm:alg type="lin">
          <dgm:param type="linDir" val="fromT"/>
          <dgm:param type="vertAlign" val="t"/>
          <dgm:param type="horzAlign" val="l"/>
        </dgm:alg>
      </dgm:if>
      <dgm:else name="RightToLeft">
        <dgm:alg type="lin">
          <dgm:param type="linDir" val="fromT"/>
          <dgm:param type="vertAlign" val="t"/>
          <dgm:param type="horzAlign" val="r"/>
        </dgm:alg>
      </dgm:else>
    </dgm:choose>
    <dgm:presOf/>
    <dgm:constrLst>
      <dgm:constr type="primFontSz" for="des" forName="Subtitle" op="equ" val="18"/>
      <dgm:constr type="primFontSz" for="des" forName="Description" refType="primFontSz" refFor="des" refForName="Subtitle" op="equ" fact="0.77"/>
      <dgm:constr type="w" for="ch" forName="Composite" refType="w"/>
      <dgm:constr type="h" for="ch" forName="Composite" refType="h"/>
      <dgm:constr type="h" for="ch" forName="sibTrans" refType="h" refFor="ch" refForName="Composite" fact="0.08"/>
      <dgm:constr type="sp" refType="w" refFor="ch" refForName="Composite" op="equ" fact="0.1"/>
    </dgm:constrLst>
    <dgm:ruleLst/>
    <dgm:forEach name="DirectChildrenOfRoot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Picture" refType="w" fact="0.335"/>
          <dgm:constr type="h" for="ch" forName="Picture" refType="w" refFor="ch" refForName="Picture" op="equ"/>
          <dgm:constr type="h" for="ch" forName="Picture" refType="h" op="lte"/>
          <dgm:constr type="l" for="ch" forName="Subtitle" refType="r" refFor="ch" refForName="Picture"/>
          <dgm:constr type="lOff" for="ch" forName="Subtitle" val="5"/>
          <dgm:constr type="h" for="ch" forName="Subtitle" refType="h" fact="0.1"/>
          <dgm:constr type="t" for="ch" forName="Description" refType="b" refFor="ch" refForName="Subtitle"/>
          <dgm:constr type="l" for="ch" forName="Description" refType="r" refFor="ch" refForName="Picture"/>
          <dgm:constr type="lOff" for="ch" forName="Description" val="5"/>
        </dgm:constrLst>
        <dgm:ruleLst/>
        <dgm:layoutNode name="Picture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ubtitle" styleLbl="revTx">
          <dgm:varLst>
            <dgm:chMax val="0"/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hoose name="SubtitleConstraintsBasedOnLanguageDirection">
            <dgm:if name="SubtitleIsLeftToRight" func="var" arg="dir" op="equ" val="norm">
              <dgm:constrLst>
                <dgm:constr type="h" refType="w" op="lte" fact="0.4"/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SubtitleIsRightToLeft">
              <dgm:constrLst>
                <dgm:constr type="h" refType="w" op="lte" fact="0.4"/>
                <dgm:constr type="rMarg"/>
                <dgm:constr type="lMarg" refType="primFontSz" fact="0.1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h" val="INF" fact="NaN" max="NaN"/>
            <dgm:rule type="primFontSz" val="5" fact="NaN" max="NaN"/>
          </dgm:ruleLst>
        </dgm:layoutNode>
        <dgm:layoutNode name="Description" styleLbl="revTx">
          <dgm:varLst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hoose name="DescriptionConstraintsBasedOnLanguageDirection">
            <dgm:if name="DescriptionIsLeftToRight" func="var" arg="dir" op="equ" val="norm">
              <dgm:constrLst>
                <dgm:constr type="lMarg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DescriptionIsRightToLeft">
              <dgm:constrLst>
                <dgm:constr type="lMarg" refType="primFontSz" fact="0.1"/>
                <dgm:constr type="rMarg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24/3/layout/hArchList1">
  <dgm:title val="Horizontal Text Blocks"/>
  <dgm:desc val="Short bits of text with formatted headers. Use as an easier-to-read alternative to a bulleted list."/>
  <dgm:catLst>
    <dgm:cat type="list" pri="100"/>
    <dgm:cat type="timeline" pri="500"/>
    <dgm:cat type="process" pri="6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vertAlign" val="t"/>
          <dgm:param type="horzAlign" val="l"/>
        </dgm:alg>
      </dgm:if>
      <dgm:else name="Name3">
        <dgm:alg type="lin">
          <dgm:param type="vertAlign" val="t"/>
          <dgm:param type="horzAlign" val="r"/>
        </dgm:alg>
      </dgm:else>
    </dgm:choose>
    <dgm:presOf/>
    <dgm:constrLst>
      <dgm:constr type="primFontSz" for="des" forName="pictRect" op="equ" val="18"/>
      <dgm:constr type="primFontSz" for="des" forName="textRect" refType="primFontSz" refFor="des" refForName="pictRect" op="equ" fact="0.77"/>
      <dgm:constr type="w" for="ch" forName="compNode" refType="w"/>
      <dgm:constr type="h" for="ch" forName="compNode" refType="h"/>
      <dgm:constr type="h" for="des" forName="pictRect" op="equ"/>
      <dgm:constr type="h" for="des" forName="pictRect" refType="primFontSz" refFor="des" refForName="pictRect" fact="3"/>
      <dgm:constr type="w" for="ch" ptType="sibTrans" refType="w" refFor="ch" refForName="compNode" op="equ" fact="0.1"/>
      <dgm:constr type="sp" refType="w" refFor="ch" refForName="compNode" op="equ" fact="0.1"/>
    </dgm:constrLst>
    <dgm:ruleLst/>
    <dgm:forEach name="Name4" axis="ch" ptType="node" cnt="20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h" for="ch" forName="pictRect" refType="h" fact="0.1"/>
          <dgm:constr type="l" for="ch" forName="pictRect"/>
          <dgm:constr type="t" for="ch" forName="pictRect"/>
          <dgm:constr type="l" for="ch" forName="textRect"/>
          <dgm:constr type="t" for="ch" forName="textRect" refType="b" refFor="ch" refForName="pictRect"/>
        </dgm:constrLst>
        <dgm:ruleLst/>
        <dgm:layoutNode name="pictRect" styleLbl="revTx">
          <dgm:varLst>
            <dgm:chMax val="0"/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hoose name="choosePictRectConstraints">
            <dgm:if name="ifPictRectConstraints" func="var" arg="dir" op="equ" val="norm">
              <dgm:constrLst>
                <dgm:constr type="h" refType="w" op="lte" fact="0.4"/>
                <dgm:constr type="lMarg" val="10.8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elsePictRectConstraints">
              <dgm:constrLst>
                <dgm:constr type="lMarg" refType="primFontSz" fact="0.1"/>
                <dgm:constr type="rMarg" val="10.8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h" val="INF" fact="NaN" max="NaN"/>
            <dgm:rule type="primFontSz" val="5" fact="NaN" max="NaN"/>
          </dgm:ruleLst>
        </dgm:layoutNode>
        <dgm:layoutNode name="textRect" styleLbl="revTx">
          <dgm:varLst>
            <dgm:bulletEnabled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hoose name="chooseTextRectConstraints">
            <dgm:if name="ifTextRectConstraints" func="var" arg="dir" op="equ" val="norm">
              <dgm:constrLst>
                <dgm:constr type="lMarg" val="10.8"/>
                <dgm:constr type="rMarg" refType="primFontSz" fact="0.1"/>
                <dgm:constr type="tMarg" refType="primFontSz" fact="0.1"/>
                <dgm:constr type="bMarg" refType="primFontSz" fact="0.1"/>
              </dgm:constrLst>
            </dgm:if>
            <dgm:else name="elseTextRectConstraints">
              <dgm:constrLst>
                <dgm:constr type="lMarg" refType="primFontSz" fact="0.1"/>
                <dgm:constr type="rMarg" val="10.8"/>
                <dgm:constr type="tMarg" refType="primFontSz" fact="0.1"/>
                <dgm:constr type="bMarg" refType="primFontSz" fact="0.1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C0021-2CBA-439A-98F8-E7C7D90D687F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2BE44-77C5-4005-9916-3CE2451BE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84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AI-generated content may be incorrect.
---
This presentation explores how Microsoft Copilot can enhance your productivity across MS Word, Excel, PowerPoint, and Windows. Learn how to activate and integrate Copilot’s AI-powered features to streamline your workflow and improve results.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81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Copilot can help gather relevant information quickly and apply consistent formatting styles, saving time and enhancing the professionalism of your documents.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93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Explore how Copilot transforms Excel by automating formula generation, data analysis, and creating insightful visualizations to simplify spreadsheet tasks.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24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Step-by-step instructions on activating Copilot within Excel to unlock AI-powered functions that boost your analytic capabilities.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48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Copilot helps build complex formulas and analyze data trends, making it easier to extract meaningful insights without needing deep Excel expertise.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33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Learn how Copilot can automatically generate charts and summaries to visually represent data and highlight key findings efficiently.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59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Learn how to access and utilize Copilot across Windows to streamline system navigation and integrate productivity tools seamlessly.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51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Guidance on setting up Copilot in the Windows environment to enable system-wide AI assistance for enhanced user experience.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46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Explore how Copilot helps with tasks like file searches, application launches, and managing workflows directly within Windows.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622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Understand the benefits of Copilot’s integration, allowing smooth transitions and consistent AI support across multiple Windows-based applications.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335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Microsoft Copilot enhances productivity by providing intelligent assistance across Word, Excel, PowerPoint, and Windows. By integrating AI into everyday tasks, users can save time, reduce errors, and create high-quality content effortlessly.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57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Copilot integrates AI to assist users by generating content, automating tasks, and providing intelligent suggestions, ultimately saving time and reducing manual effort across Microsoft 365 apps.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80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The key features include content generation, data analysis, formatting help, and contextual suggestions, all powered by advanced AI models to enhance user productivity and creativity.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26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Using Copilot within Office apps leads to faster document creation, improved data insights, enhanced presentations, and a more intuitive workflow, boosting overall efficiency in daily tasks.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49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section covers using Copilot to design engaging slides, generate compelling content, and improve visual elements for impactful presentations.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2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/>
              <a:t>
</a:t>
            </a:r>
            <a:r>
              <a:rPr lang="en-US" b="0" i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Assisting in designing slide layouts for better visual flow.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Generating relevant and concise text content.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Suggesting design elements like icons, images, and colors.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Recommending animations to highlight key points.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Advising on presentation flow to improve clarity and audience engagement.</a:t>
            </a:r>
          </a:p>
          <a:p>
            <a:r>
              <a:rPr lang="en-US"/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4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Copilot offers recommendations for visuals, animations, and overall presentation flow, enhancing audience engagement and clarity.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33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section guides you through activating Copilot in MS Word and leveraging its features for drafting, editing, research, and formatting to enhance document creation.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78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---
Discover how Copilot can assist in generating initial drafts, suggesting improvements, correcting grammar, and refining your documents with smart editing support.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071EE-CC73-4F3C-B5EF-76B958812D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56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1D1EADE-8E88-4C7C-8AC5-FB148DE4940E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56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5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409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0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159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43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11/6/2025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17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11/6/2025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57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11/6/2025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5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56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19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9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Category:Microsoft_Word_logo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eros and ones floating in an abstract background">
            <a:extLst>
              <a:ext uri="{FF2B5EF4-FFF2-40B4-BE49-F238E27FC236}">
                <a16:creationId xmlns:a16="http://schemas.microsoft.com/office/drawing/2014/main" id="{D363BFD3-7300-365E-6023-5826053F8BB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38243" b="550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07BCD4-5221-A7D7-79B3-A075E89A7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71759"/>
            <a:ext cx="5067300" cy="3497042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600">
                <a:solidFill>
                  <a:srgbClr val="FFFFFF"/>
                </a:solidFill>
              </a:rPr>
              <a:t>Maximizing Productivity: How to Use Copilot with MS Word, Excel, and PowerPoint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B5AE13-B3B6-022D-A802-E2784D353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5157694"/>
            <a:ext cx="5019676" cy="976406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Boost efficiency using AI-powered office application features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923787-A615-4065-008B-0B95F50B37EB}"/>
              </a:ext>
            </a:extLst>
          </p:cNvPr>
          <p:cNvSpPr txBox="1"/>
          <p:nvPr/>
        </p:nvSpPr>
        <p:spPr>
          <a:xfrm>
            <a:off x="7415875" y="636403"/>
            <a:ext cx="4776125" cy="2952333"/>
          </a:xfrm>
          <a:prstGeom prst="snipRoundRect">
            <a:avLst>
              <a:gd name="adj1" fmla="val 16667"/>
              <a:gd name="adj2" fmla="val 11001"/>
            </a:avLst>
          </a:prstGeom>
          <a:solidFill>
            <a:srgbClr val="000000">
              <a:alpha val="63137"/>
            </a:srgbClr>
          </a:solidFill>
        </p:spPr>
        <p:txBody>
          <a:bodyPr wrap="square" lIns="182880" tIns="274320" rtlCol="0" anchor="ctr" anchorCtr="0">
            <a:spAutoFit/>
          </a:bodyPr>
          <a:lstStyle/>
          <a:p>
            <a:r>
              <a:rPr lang="en-US" sz="2400" b="1" u="sng"/>
              <a:t>My prompt</a:t>
            </a:r>
            <a:r>
              <a:rPr lang="en-US" sz="2400"/>
              <a:t>: “How to use copilot with MS Word, Excel and PowerPoint. Should also include a short overview and description. No conclusion slide.”</a:t>
            </a:r>
          </a:p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44A47B-7FF8-B98C-FC19-0D99805A8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044" y="5433467"/>
            <a:ext cx="1430936" cy="150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750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58C83-7686-EBF5-DE0C-B58E036ED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14400"/>
            <a:ext cx="4041648" cy="192874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Using Copilot for Drafting and Editing Documents</a:t>
            </a:r>
          </a:p>
        </p:txBody>
      </p:sp>
      <p:pic>
        <p:nvPicPr>
          <p:cNvPr id="5" name="Content Placeholder 4" descr="Unrecognizable young graphic designer working at his office.">
            <a:extLst>
              <a:ext uri="{FF2B5EF4-FFF2-40B4-BE49-F238E27FC236}">
                <a16:creationId xmlns:a16="http://schemas.microsoft.com/office/drawing/2014/main" id="{E4943450-42FE-4F59-9B56-EF389158D1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4266" r="7210" b="-3"/>
          <a:stretch>
            <a:fillRect/>
          </a:stretch>
        </p:blipFill>
        <p:spPr>
          <a:xfrm>
            <a:off x="804672" y="3044952"/>
            <a:ext cx="3941064" cy="29718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2DD4FD-A6EE-E5CD-E860-EF9529BF0E6C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5330952" y="968377"/>
            <a:ext cx="6144768" cy="500643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Draft Generation</a:t>
            </a:r>
          </a:p>
          <a:p>
            <a:pPr marL="0" lvl="1" indent="0">
              <a:buNone/>
            </a:pPr>
            <a:r>
              <a:rPr lang="en-US" sz="1400"/>
              <a:t>Copilot helps create initial drafts quickly, providing a strong starting point for documents.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Improvement Suggestions</a:t>
            </a:r>
          </a:p>
          <a:p>
            <a:pPr marL="0" lvl="1" indent="0">
              <a:buNone/>
            </a:pPr>
            <a:r>
              <a:rPr lang="en-US" sz="1400"/>
              <a:t>Copilot suggests content improvements to enhance clarity and effectiveness.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Grammar Correction</a:t>
            </a:r>
          </a:p>
          <a:p>
            <a:pPr marL="0" lvl="1" indent="0">
              <a:buNone/>
            </a:pPr>
            <a:r>
              <a:rPr lang="en-US" sz="1400"/>
              <a:t>It automatically corrects grammar mistakes to ensure polished writing.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Smart Editing Support</a:t>
            </a:r>
          </a:p>
          <a:p>
            <a:pPr marL="0" lvl="1" indent="0">
              <a:buNone/>
            </a:pPr>
            <a:r>
              <a:rPr lang="en-US" sz="1400"/>
              <a:t>Copilot provides refined editing assistance to produce clear and professional documents.</a:t>
            </a:r>
          </a:p>
        </p:txBody>
      </p:sp>
    </p:spTree>
    <p:extLst>
      <p:ext uri="{BB962C8B-B14F-4D97-AF65-F5344CB8AC3E}">
        <p14:creationId xmlns:p14="http://schemas.microsoft.com/office/powerpoint/2010/main" val="2078975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B6748-D3D6-44AB-1CB0-591CCBDAE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1"/>
            <a:ext cx="6766560" cy="1307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Leveraging Copilot for Research and Formatting Assistance</a:t>
            </a:r>
          </a:p>
        </p:txBody>
      </p:sp>
      <p:pic>
        <p:nvPicPr>
          <p:cNvPr id="5" name="Content Placeholder 4" descr="Cropped shot of a young computer programmer looking through data">
            <a:extLst>
              <a:ext uri="{FF2B5EF4-FFF2-40B4-BE49-F238E27FC236}">
                <a16:creationId xmlns:a16="http://schemas.microsoft.com/office/drawing/2014/main" id="{2675C841-60E0-415A-A81E-C17022D88B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31786" r="28535" b="-1"/>
          <a:stretch>
            <a:fillRect/>
          </a:stretch>
        </p:blipFill>
        <p:spPr>
          <a:xfrm>
            <a:off x="8115300" y="10"/>
            <a:ext cx="4076700" cy="685799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367ADB-E48B-9524-FE7F-9A0BA3F07EDD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704088" y="2221994"/>
            <a:ext cx="6766560" cy="373989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Efficient Information Gathering</a:t>
            </a:r>
          </a:p>
          <a:p>
            <a:pPr marL="0" lvl="1" indent="0">
              <a:buNone/>
            </a:pPr>
            <a:r>
              <a:rPr lang="en-US" sz="1400"/>
              <a:t>Copilot quickly gathers relevant data, streamlining the research process for faster results.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Consistent Formatting Styles</a:t>
            </a:r>
          </a:p>
          <a:p>
            <a:pPr marL="0" lvl="1" indent="0">
              <a:buNone/>
            </a:pPr>
            <a:r>
              <a:rPr lang="en-US" sz="1400"/>
              <a:t>Copilot applies uniform formatting styles to documents, ensuring a professional appearance throughout.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Time-Saving Benefits</a:t>
            </a:r>
          </a:p>
          <a:p>
            <a:pPr marL="0" lvl="1" indent="0">
              <a:buNone/>
            </a:pPr>
            <a:r>
              <a:rPr lang="en-US" sz="1400"/>
              <a:t>Automating research and formatting tasks with Copilot saves valuable time for users.</a:t>
            </a:r>
          </a:p>
        </p:txBody>
      </p:sp>
    </p:spTree>
    <p:extLst>
      <p:ext uri="{BB962C8B-B14F-4D97-AF65-F5344CB8AC3E}">
        <p14:creationId xmlns:p14="http://schemas.microsoft.com/office/powerpoint/2010/main" val="1514475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AE7D-44FA-E2DC-63E8-1C72CEA82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4" y="1145308"/>
            <a:ext cx="7600263" cy="4860947"/>
          </a:xfrm>
        </p:spPr>
        <p:txBody>
          <a:bodyPr anchor="b">
            <a:normAutofit/>
          </a:bodyPr>
          <a:lstStyle/>
          <a:p>
            <a:r>
              <a:rPr lang="en-US" sz="7600"/>
              <a:t>Utilizing Copilot in Excel</a:t>
            </a:r>
          </a:p>
        </p:txBody>
      </p:sp>
    </p:spTree>
    <p:extLst>
      <p:ext uri="{BB962C8B-B14F-4D97-AF65-F5344CB8AC3E}">
        <p14:creationId xmlns:p14="http://schemas.microsoft.com/office/powerpoint/2010/main" val="4051064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E92B3-2FEF-953F-5AE5-6522370E4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09637"/>
            <a:ext cx="4800600" cy="130759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/>
              <a:t>Enabling Copilot in Excel</a:t>
            </a:r>
          </a:p>
        </p:txBody>
      </p:sp>
      <p:pic>
        <p:nvPicPr>
          <p:cNvPr id="5" name="Content Placeholder 4" descr="Shot of a computer with a graph on the screen in an empty laboratory">
            <a:extLst>
              <a:ext uri="{FF2B5EF4-FFF2-40B4-BE49-F238E27FC236}">
                <a16:creationId xmlns:a16="http://schemas.microsoft.com/office/drawing/2014/main" id="{EEE64EC0-5FFB-4465-8CB3-D1BFEFAC528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19363" r="22911" b="2"/>
          <a:stretch>
            <a:fillRect/>
          </a:stretch>
        </p:blipFill>
        <p:spPr>
          <a:xfrm>
            <a:off x="6147816" y="10"/>
            <a:ext cx="6044184" cy="685799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5E209-3C75-3EB1-B1ED-AC58189FA2F1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704089" y="2221992"/>
            <a:ext cx="4800600" cy="373989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Activating Copilot</a:t>
            </a:r>
          </a:p>
          <a:p>
            <a:pPr marL="0" lvl="1" indent="0">
              <a:buNone/>
            </a:pPr>
            <a:r>
              <a:rPr lang="en-US" sz="1400"/>
              <a:t>Learn how to enable the Copilot feature in Excel for AI-powered assistance.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AI-Powered Functions</a:t>
            </a:r>
          </a:p>
          <a:p>
            <a:pPr marL="0" lvl="1" indent="0">
              <a:buNone/>
            </a:pPr>
            <a:r>
              <a:rPr lang="en-US" sz="1400"/>
              <a:t>Copilot enhances your Excel experience by providing AI-driven analytics and insights.</a:t>
            </a:r>
          </a:p>
        </p:txBody>
      </p:sp>
    </p:spTree>
    <p:extLst>
      <p:ext uri="{BB962C8B-B14F-4D97-AF65-F5344CB8AC3E}">
        <p14:creationId xmlns:p14="http://schemas.microsoft.com/office/powerpoint/2010/main" val="3137593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90777-C519-711B-9CAF-C2D254834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09637"/>
            <a:ext cx="4800600" cy="1307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Generating Formulas and Automating Data Analysis</a:t>
            </a:r>
          </a:p>
        </p:txBody>
      </p:sp>
      <p:pic>
        <p:nvPicPr>
          <p:cNvPr id="5" name="Content Placeholder 4" descr="Modern desktop computer in contemporary business office with statistics on the screen">
            <a:extLst>
              <a:ext uri="{FF2B5EF4-FFF2-40B4-BE49-F238E27FC236}">
                <a16:creationId xmlns:a16="http://schemas.microsoft.com/office/drawing/2014/main" id="{0B870E12-6CCF-415D-889E-DF9454C56C7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20547" r="20623" b="-1"/>
          <a:stretch>
            <a:fillRect/>
          </a:stretch>
        </p:blipFill>
        <p:spPr>
          <a:xfrm>
            <a:off x="6147816" y="10"/>
            <a:ext cx="6044184" cy="685799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3B22D-7934-0C67-1E2E-66C0BD2E3CD1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704089" y="2221992"/>
            <a:ext cx="4800600" cy="373989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Formula Generation Assistance</a:t>
            </a:r>
          </a:p>
          <a:p>
            <a:pPr marL="0" lvl="1" indent="0">
              <a:buNone/>
            </a:pPr>
            <a:r>
              <a:rPr lang="en-US" sz="1400"/>
              <a:t>Copilot simplifies building complex formulas, reducing the need for advanced Excel knowledge.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Automated Data Trend Analysis</a:t>
            </a:r>
          </a:p>
          <a:p>
            <a:pPr marL="0" lvl="1" indent="0">
              <a:buNone/>
            </a:pPr>
            <a:r>
              <a:rPr lang="en-US" sz="1400"/>
              <a:t>Copilot automatically analyzes data trends to help users extract key insights efficiently.</a:t>
            </a:r>
          </a:p>
        </p:txBody>
      </p:sp>
    </p:spTree>
    <p:extLst>
      <p:ext uri="{BB962C8B-B14F-4D97-AF65-F5344CB8AC3E}">
        <p14:creationId xmlns:p14="http://schemas.microsoft.com/office/powerpoint/2010/main" val="331009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EF81F-BA8A-FA7F-C419-8E92A8AB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2507" y="1358671"/>
            <a:ext cx="2843711" cy="14933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/>
              <a:t>Creating Charts, Summaries, and Insights with Copilot</a:t>
            </a:r>
          </a:p>
        </p:txBody>
      </p:sp>
      <p:pic>
        <p:nvPicPr>
          <p:cNvPr id="5" name="Content Placeholder 4" descr="Shoulder view of an unrecognizable woman holding a digital pen and using it for tablet in front of her. Whole touch screen is visible.">
            <a:extLst>
              <a:ext uri="{FF2B5EF4-FFF2-40B4-BE49-F238E27FC236}">
                <a16:creationId xmlns:a16="http://schemas.microsoft.com/office/drawing/2014/main" id="{EFED9942-4DB1-4F0A-85E9-ED3A01A84D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19692" r="1893" b="-1"/>
          <a:stretch>
            <a:fillRect/>
          </a:stretch>
        </p:blipFill>
        <p:spPr>
          <a:xfrm>
            <a:off x="-1" y="10"/>
            <a:ext cx="8056345" cy="685799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B7A987-A76A-5D88-94CE-7C22564BA915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652509" y="3359338"/>
            <a:ext cx="2843711" cy="2862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500"/>
              </a:spcBef>
              <a:buNone/>
            </a:pPr>
            <a:r>
              <a:rPr lang="en-US" sz="1100" b="1"/>
              <a:t>Automatic Chart Generation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en-US" sz="1100"/>
              <a:t>Copilot can quickly create charts that visually represent complex data for easier understanding.</a:t>
            </a:r>
          </a:p>
          <a:p>
            <a:pPr marL="0" indent="0">
              <a:lnSpc>
                <a:spcPct val="100000"/>
              </a:lnSpc>
              <a:spcBef>
                <a:spcPts val="2500"/>
              </a:spcBef>
              <a:buNone/>
            </a:pPr>
            <a:r>
              <a:rPr lang="en-US" sz="1100" b="1"/>
              <a:t>Summary Creation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en-US" sz="1100"/>
              <a:t>Copilot produces concise summaries that highlight the most important insights from data sets.</a:t>
            </a:r>
          </a:p>
          <a:p>
            <a:pPr marL="0" indent="0">
              <a:lnSpc>
                <a:spcPct val="100000"/>
              </a:lnSpc>
              <a:spcBef>
                <a:spcPts val="2500"/>
              </a:spcBef>
              <a:buNone/>
            </a:pPr>
            <a:r>
              <a:rPr lang="en-US" sz="1100" b="1"/>
              <a:t>Efficient Data Insights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en-US" sz="1100"/>
              <a:t>Copilot enhances efficiency by highlighting key findings and trends quickly and clearly.</a:t>
            </a:r>
          </a:p>
        </p:txBody>
      </p:sp>
    </p:spTree>
    <p:extLst>
      <p:ext uri="{BB962C8B-B14F-4D97-AF65-F5344CB8AC3E}">
        <p14:creationId xmlns:p14="http://schemas.microsoft.com/office/powerpoint/2010/main" val="340367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D4CCB-DD7C-15DE-4525-0CE2A2641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4" y="1145308"/>
            <a:ext cx="7600263" cy="4860947"/>
          </a:xfrm>
        </p:spPr>
        <p:txBody>
          <a:bodyPr anchor="b">
            <a:normAutofit/>
          </a:bodyPr>
          <a:lstStyle/>
          <a:p>
            <a:r>
              <a:rPr lang="en-US" sz="7600"/>
              <a:t>Leveraging Copilot in Windows</a:t>
            </a:r>
          </a:p>
        </p:txBody>
      </p:sp>
    </p:spTree>
    <p:extLst>
      <p:ext uri="{BB962C8B-B14F-4D97-AF65-F5344CB8AC3E}">
        <p14:creationId xmlns:p14="http://schemas.microsoft.com/office/powerpoint/2010/main" val="274250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EBABF-391C-3783-9040-0F9E5AFF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29" y="914760"/>
            <a:ext cx="2806615" cy="3543764"/>
          </a:xfrm>
        </p:spPr>
        <p:txBody>
          <a:bodyPr>
            <a:normAutofit/>
          </a:bodyPr>
          <a:lstStyle/>
          <a:p>
            <a:r>
              <a:rPr lang="en-US" sz="3600"/>
              <a:t>Accessing and Setting Up Copilot in Windows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69685CA3-3491-45D1-82FF-370239C45B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9188990"/>
              </p:ex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VisualTitledTextBox"/>
                  </p202:designTagLst>
                </p202:designPr>
              </p:ext>
            </p:extLst>
          </p:nvPr>
        </p:nvGraphicFramePr>
        <p:xfrm>
          <a:off x="3902149" y="978558"/>
          <a:ext cx="7591859" cy="5091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161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26360-8B31-FC93-0D56-3F48C69A7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8" y="914400"/>
            <a:ext cx="6627924" cy="1307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Using Copilot for System Navigation and Productivity</a:t>
            </a:r>
          </a:p>
        </p:txBody>
      </p:sp>
      <p:pic>
        <p:nvPicPr>
          <p:cNvPr id="5" name="Content Placeholder 4" descr="4K Resolution">
            <a:extLst>
              <a:ext uri="{FF2B5EF4-FFF2-40B4-BE49-F238E27FC236}">
                <a16:creationId xmlns:a16="http://schemas.microsoft.com/office/drawing/2014/main" id="{3003884C-D8E6-4C53-A2CD-288A426A36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33366" r="32224" b="1"/>
          <a:stretch>
            <a:fillRect/>
          </a:stretch>
        </p:blipFill>
        <p:spPr>
          <a:xfrm>
            <a:off x="20" y="-17929"/>
            <a:ext cx="4206220" cy="687592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E8936D-A6FF-DF11-31F4-E67AF4A8A2D2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4866968" y="2221992"/>
            <a:ext cx="6627924" cy="373989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File Search Assistance</a:t>
            </a:r>
          </a:p>
          <a:p>
            <a:pPr marL="0" lvl="1" indent="0">
              <a:buNone/>
            </a:pPr>
            <a:r>
              <a:rPr lang="en-US" sz="1400"/>
              <a:t>Copilot enables quick and efficient file searches, saving time and improving user productivity.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Application Launching</a:t>
            </a:r>
          </a:p>
          <a:p>
            <a:pPr marL="0" lvl="1" indent="0">
              <a:buNone/>
            </a:pPr>
            <a:r>
              <a:rPr lang="en-US" sz="1400"/>
              <a:t>Copilot simplifies launching applications, allowing users to open programs seamlessly within Windows.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Workflow Management</a:t>
            </a:r>
          </a:p>
          <a:p>
            <a:pPr marL="0" lvl="1" indent="0">
              <a:buNone/>
            </a:pPr>
            <a:r>
              <a:rPr lang="en-US" sz="1400"/>
              <a:t>Copilot assists in managing workflows by organizing tasks and streamlining processes directly within the system.</a:t>
            </a:r>
          </a:p>
        </p:txBody>
      </p:sp>
    </p:spTree>
    <p:extLst>
      <p:ext uri="{BB962C8B-B14F-4D97-AF65-F5344CB8AC3E}">
        <p14:creationId xmlns:p14="http://schemas.microsoft.com/office/powerpoint/2010/main" val="21631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DAB08-7730-9995-50E3-5A9C05581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8" y="914400"/>
            <a:ext cx="6627924" cy="130759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/>
              <a:t>Integrating Copilot Across Windows Applications</a:t>
            </a:r>
          </a:p>
        </p:txBody>
      </p:sp>
      <p:pic>
        <p:nvPicPr>
          <p:cNvPr id="5" name="Content Placeholder 4" descr="Internet messages digital concept icon on binary data code background">
            <a:extLst>
              <a:ext uri="{FF2B5EF4-FFF2-40B4-BE49-F238E27FC236}">
                <a16:creationId xmlns:a16="http://schemas.microsoft.com/office/drawing/2014/main" id="{FCFCC1B9-A07C-450F-875A-9259D2FF8F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25171" r="28950" b="1"/>
          <a:stretch>
            <a:fillRect/>
          </a:stretch>
        </p:blipFill>
        <p:spPr>
          <a:xfrm>
            <a:off x="20" y="-17929"/>
            <a:ext cx="4206220" cy="687592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2E54E0-E402-0E23-68A0-C353343EC89E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4866968" y="2221992"/>
            <a:ext cx="6627924" cy="373989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Seamless Integration</a:t>
            </a:r>
          </a:p>
          <a:p>
            <a:pPr marL="0" lvl="1" indent="0">
              <a:buNone/>
            </a:pPr>
            <a:r>
              <a:rPr lang="en-US" sz="1400"/>
              <a:t>Copilot integrates smoothly across various Windows applications, offering a unified user experience without interruption.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Consistent AI Support</a:t>
            </a:r>
          </a:p>
          <a:p>
            <a:pPr marL="0" lvl="1" indent="0">
              <a:buNone/>
            </a:pPr>
            <a:r>
              <a:rPr lang="en-US" sz="1400"/>
              <a:t>Users receive consistent AI assistance within different Windows apps, enhancing productivity and workflow efficiency.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Improved Workflow</a:t>
            </a:r>
          </a:p>
          <a:p>
            <a:pPr marL="0" lvl="1" indent="0">
              <a:buNone/>
            </a:pPr>
            <a:r>
              <a:rPr lang="en-US" sz="1400"/>
              <a:t>Integration allows easy transitions between apps, streamlining tasks and reducing manual switching efforts.</a:t>
            </a:r>
          </a:p>
        </p:txBody>
      </p:sp>
    </p:spTree>
    <p:extLst>
      <p:ext uri="{BB962C8B-B14F-4D97-AF65-F5344CB8AC3E}">
        <p14:creationId xmlns:p14="http://schemas.microsoft.com/office/powerpoint/2010/main" val="816984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01499-AC36-FE22-1E2B-7BCBFABBC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/>
              <a:t>Special Notes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3C37567-CD5A-1E88-8234-0224390A15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6170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526350E-9678-0C94-ABAC-4CA17F49A8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44200" y="0"/>
            <a:ext cx="1430936" cy="150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64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467F-049B-99A0-2323-F96836D9F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1280538"/>
            <a:ext cx="7995130" cy="1408176"/>
          </a:xfrm>
        </p:spPr>
        <p:txBody>
          <a:bodyPr anchor="b">
            <a:normAutofit/>
          </a:bodyPr>
          <a:lstStyle/>
          <a:p>
            <a:r>
              <a:rPr lang="en-US" sz="6000"/>
              <a:t>Conclusion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CD8F59CC-51D4-7FB9-0907-98D7DC945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408442"/>
              </p:ex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GraphicFramePr>
        <p:xfrm>
          <a:off x="704087" y="3659393"/>
          <a:ext cx="10785783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9871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2922E-4CF1-7626-D24D-92EB5E802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29" y="914760"/>
            <a:ext cx="2806615" cy="3543764"/>
          </a:xfrm>
        </p:spPr>
        <p:txBody>
          <a:bodyPr>
            <a:normAutofit/>
          </a:bodyPr>
          <a:lstStyle/>
          <a:p>
            <a:r>
              <a:rPr lang="en-US" sz="3100"/>
              <a:t>Introduction to Copilot and Its Purpose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D5814089-D0A2-47F9-8464-3FBCAD6508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114556"/>
              </p:ex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VisualTitledTextBox"/>
                  </p202:designTagLst>
                </p202:designPr>
              </p:ext>
            </p:extLst>
          </p:nvPr>
        </p:nvGraphicFramePr>
        <p:xfrm>
          <a:off x="3902149" y="978558"/>
          <a:ext cx="7591859" cy="5091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5618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ED4E2-E93E-ED9B-1B0E-95C699A7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14400"/>
            <a:ext cx="4041648" cy="19287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/>
              <a:t>Key Features and AI-Powered Capabilities</a:t>
            </a:r>
          </a:p>
        </p:txBody>
      </p:sp>
      <p:pic>
        <p:nvPicPr>
          <p:cNvPr id="5" name="Content Placeholder 4" descr="Binary Code, Data, Digital Display, Symbol">
            <a:extLst>
              <a:ext uri="{FF2B5EF4-FFF2-40B4-BE49-F238E27FC236}">
                <a16:creationId xmlns:a16="http://schemas.microsoft.com/office/drawing/2014/main" id="{7F13A6AA-330D-4C74-99B9-B52A37927D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25404"/>
          <a:stretch>
            <a:fillRect/>
          </a:stretch>
        </p:blipFill>
        <p:spPr>
          <a:xfrm>
            <a:off x="804672" y="3044952"/>
            <a:ext cx="3941064" cy="29718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A946A-B08F-24F1-3807-9700D55838C7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5330952" y="968377"/>
            <a:ext cx="6144768" cy="500643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800" b="1"/>
              <a:t>Content Generation</a:t>
            </a:r>
          </a:p>
          <a:p>
            <a:pPr marL="0" lvl="1" indent="0">
              <a:buNone/>
            </a:pPr>
            <a:r>
              <a:rPr lang="en-US" sz="1400"/>
              <a:t>AI models enable automatic content creation to boost productivity and creativity efficiently.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b="1"/>
              <a:t>Data Analysis</a:t>
            </a:r>
          </a:p>
          <a:p>
            <a:pPr marL="0" lvl="1" indent="0">
              <a:buNone/>
            </a:pPr>
            <a:r>
              <a:rPr lang="en-US" sz="1400"/>
              <a:t>Advanced AI analyzes data to provide meaningful insights and aid decision-making.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b="1"/>
              <a:t>Formatting Assistance</a:t>
            </a:r>
          </a:p>
          <a:p>
            <a:pPr marL="0" lvl="1" indent="0">
              <a:buNone/>
            </a:pPr>
            <a:r>
              <a:rPr lang="en-US" sz="1400"/>
              <a:t>AI-powered formatting help ensures professional and polished document appearance.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b="1"/>
              <a:t>Contextual Suggestions</a:t>
            </a:r>
          </a:p>
          <a:p>
            <a:pPr marL="0" lvl="1" indent="0">
              <a:buNone/>
            </a:pPr>
            <a:r>
              <a:rPr lang="en-US" sz="1400"/>
              <a:t>Contextual AI suggestions improve content relevance and user interaction effectively.</a:t>
            </a:r>
          </a:p>
        </p:txBody>
      </p:sp>
    </p:spTree>
    <p:extLst>
      <p:ext uri="{BB962C8B-B14F-4D97-AF65-F5344CB8AC3E}">
        <p14:creationId xmlns:p14="http://schemas.microsoft.com/office/powerpoint/2010/main" val="75954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E7635-9807-E06B-611C-132188B30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14400"/>
            <a:ext cx="4041648" cy="192874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Benefits of Integrating Copilot with Office Applications</a:t>
            </a:r>
          </a:p>
        </p:txBody>
      </p:sp>
      <p:pic>
        <p:nvPicPr>
          <p:cNvPr id="5" name="Content Placeholder 4" descr="Business woman working in an office">
            <a:extLst>
              <a:ext uri="{FF2B5EF4-FFF2-40B4-BE49-F238E27FC236}">
                <a16:creationId xmlns:a16="http://schemas.microsoft.com/office/drawing/2014/main" id="{A64814C8-C22C-4E23-9864-99972E71E0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6904" r="4572" b="-3"/>
          <a:stretch>
            <a:fillRect/>
          </a:stretch>
        </p:blipFill>
        <p:spPr>
          <a:xfrm>
            <a:off x="804672" y="3044952"/>
            <a:ext cx="3941064" cy="29718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1F3E2-27F2-FFA0-BE3E-9B7150D0020F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5330952" y="968377"/>
            <a:ext cx="6144768" cy="5006436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Faster Document Creation</a:t>
            </a:r>
          </a:p>
          <a:p>
            <a:pPr marL="0" lvl="1" indent="0">
              <a:buNone/>
            </a:pPr>
            <a:r>
              <a:rPr lang="en-US" sz="1400"/>
              <a:t>Copilot helps accelerate the creation of documents, reducing time and effort significantly.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Improved Data Insights</a:t>
            </a:r>
          </a:p>
          <a:p>
            <a:pPr marL="0" lvl="1" indent="0">
              <a:buNone/>
            </a:pPr>
            <a:r>
              <a:rPr lang="en-US" sz="1400"/>
              <a:t>Copilot enhances data analysis capabilities, providing smarter insights for decision making.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Enhanced Presentations</a:t>
            </a:r>
          </a:p>
          <a:p>
            <a:pPr marL="0" lvl="1" indent="0">
              <a:buNone/>
            </a:pPr>
            <a:r>
              <a:rPr lang="en-US" sz="1400"/>
              <a:t>Presentations are improved with Copilot’s support for design and content suggestions.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400" b="1"/>
              <a:t>Intuitive Workflow</a:t>
            </a:r>
          </a:p>
          <a:p>
            <a:pPr marL="0" lvl="1" indent="0">
              <a:buNone/>
            </a:pPr>
            <a:r>
              <a:rPr lang="en-US" sz="1400"/>
              <a:t>Integrating Copilot creates a more intuitive and streamlined workflow for daily tasks.</a:t>
            </a:r>
          </a:p>
        </p:txBody>
      </p:sp>
    </p:spTree>
    <p:extLst>
      <p:ext uri="{BB962C8B-B14F-4D97-AF65-F5344CB8AC3E}">
        <p14:creationId xmlns:p14="http://schemas.microsoft.com/office/powerpoint/2010/main" val="264773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C5FDA-2F8B-E1CE-235D-01C95EF2C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b">
            <a:normAutofit/>
          </a:bodyPr>
          <a:lstStyle/>
          <a:p>
            <a:r>
              <a:rPr lang="en-US"/>
              <a:t>Enhancing Presentations with Copilot in PowerPoint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FBAB2B2-ACA3-29C9-F721-F51A425DF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52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88D28-C703-8DAC-8EDE-21822F87F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5195889" cy="131673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/>
              <a:t>Designing Slides and Generating Content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58D56-A6A5-D967-C018-17A23EB0F127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704088" y="2231136"/>
            <a:ext cx="5195889" cy="3931920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None/>
            </a:pPr>
            <a:r>
              <a:rPr lang="en-US" sz="1800" b="1"/>
              <a:t>Crafting Slide Layouts</a:t>
            </a:r>
          </a:p>
          <a:p>
            <a:pPr marL="0" lvl="1" indent="0">
              <a:buNone/>
            </a:pPr>
            <a:r>
              <a:rPr lang="en-US"/>
              <a:t>Copilot assists in designing slide layouts that enhance visual flow and audience engagement.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800" b="1"/>
              <a:t>Generating Text Content</a:t>
            </a:r>
          </a:p>
          <a:p>
            <a:pPr marL="0" lvl="1" indent="0">
              <a:buNone/>
            </a:pPr>
            <a:r>
              <a:rPr lang="en-US"/>
              <a:t>Copilot helps generate relevant and concise text content customized to presentation goals.</a:t>
            </a:r>
          </a:p>
          <a:p>
            <a:pPr marL="0" indent="0">
              <a:spcBef>
                <a:spcPts val="2500"/>
              </a:spcBef>
              <a:buNone/>
            </a:pPr>
            <a:r>
              <a:rPr lang="en-US" sz="1800" b="1"/>
              <a:t>Design Element Suggestions</a:t>
            </a:r>
          </a:p>
          <a:p>
            <a:pPr marL="0" lvl="1" indent="0">
              <a:buNone/>
            </a:pPr>
            <a:r>
              <a:rPr lang="en-US"/>
              <a:t>Copilot suggests design elements like icons, images, and colors to enhance slide aesthetics.</a:t>
            </a:r>
          </a:p>
        </p:txBody>
      </p:sp>
      <p:pic>
        <p:nvPicPr>
          <p:cNvPr id="3" name="Picture 2" descr="modern clean design graphic">
            <a:extLst>
              <a:ext uri="{FF2B5EF4-FFF2-40B4-BE49-F238E27FC236}">
                <a16:creationId xmlns:a16="http://schemas.microsoft.com/office/drawing/2014/main" id="{C1913BB0-CB40-FE1C-A5C8-5F54E03B30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99" r="10947"/>
          <a:stretch>
            <a:fillRect/>
          </a:stretch>
        </p:blipFill>
        <p:spPr>
          <a:xfrm>
            <a:off x="6420752" y="-1"/>
            <a:ext cx="577124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0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3682-3F71-275D-4E9B-60FB603D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29" y="914760"/>
            <a:ext cx="2806615" cy="3543764"/>
          </a:xfrm>
        </p:spPr>
        <p:txBody>
          <a:bodyPr>
            <a:normAutofit/>
          </a:bodyPr>
          <a:lstStyle/>
          <a:p>
            <a:r>
              <a:rPr lang="en-US" sz="3100"/>
              <a:t>Improving Visuals and Providing Presentation Suggestions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BAD6B655-6610-4007-8DC8-64743911A5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505513"/>
              </p:ex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VisualTitledTextBox"/>
                  </p202:designTagLst>
                </p202:designPr>
              </p:ext>
            </p:extLst>
          </p:nvPr>
        </p:nvGraphicFramePr>
        <p:xfrm>
          <a:off x="3902149" y="978558"/>
          <a:ext cx="7591859" cy="5091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1118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CB9A-F1A6-1C43-EF79-262393DE3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" y="890588"/>
            <a:ext cx="7417872" cy="3597275"/>
          </a:xfrm>
        </p:spPr>
        <p:txBody>
          <a:bodyPr anchor="b">
            <a:normAutofit/>
          </a:bodyPr>
          <a:lstStyle/>
          <a:p>
            <a:r>
              <a:rPr lang="en-US"/>
              <a:t>Getting Started with Copilot in MS Word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B81F5C3-5F78-E841-8615-1A059E3131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blue and white logo&#10;&#10;AI-generated content may be incorrect.">
            <a:extLst>
              <a:ext uri="{FF2B5EF4-FFF2-40B4-BE49-F238E27FC236}">
                <a16:creationId xmlns:a16="http://schemas.microsoft.com/office/drawing/2014/main" id="{7C6C17FC-30C9-D532-319F-1DC84EAE2D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026537" y="3507241"/>
            <a:ext cx="2635898" cy="246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34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Application>Microsoft Office PowerPoint</Application>
  <PresentationFormat>Widescreen</PresentationFormat>
  <Slides>20</Slides>
  <Notes>19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Integral</vt:lpstr>
      <vt:lpstr>Maximizing Productivity: How to Use Copilot with MS Word, Excel, and PowerPoint</vt:lpstr>
      <vt:lpstr>Special Notes</vt:lpstr>
      <vt:lpstr>Introduction to Copilot and Its Purpose</vt:lpstr>
      <vt:lpstr>Key Features and AI-Powered Capabilities</vt:lpstr>
      <vt:lpstr>Benefits of Integrating Copilot with Office Applications</vt:lpstr>
      <vt:lpstr>Enhancing Presentations with Copilot in PowerPoint</vt:lpstr>
      <vt:lpstr>Designing Slides and Generating Content</vt:lpstr>
      <vt:lpstr>Improving Visuals and Providing Presentation Suggestions</vt:lpstr>
      <vt:lpstr>Getting Started with Copilot in MS Word</vt:lpstr>
      <vt:lpstr>Using Copilot for Drafting and Editing Documents</vt:lpstr>
      <vt:lpstr>Leveraging Copilot for Research and Formatting Assistance</vt:lpstr>
      <vt:lpstr>Utilizing Copilot in Excel</vt:lpstr>
      <vt:lpstr>Enabling Copilot in Excel</vt:lpstr>
      <vt:lpstr>Generating Formulas and Automating Data Analysis</vt:lpstr>
      <vt:lpstr>Creating Charts, Summaries, and Insights with Copilot</vt:lpstr>
      <vt:lpstr>Leveraging Copilot in Windows</vt:lpstr>
      <vt:lpstr>Accessing and Setting Up Copilot in Windows</vt:lpstr>
      <vt:lpstr>Using Copilot for System Navigation and Productivity</vt:lpstr>
      <vt:lpstr>Integrating Copilot Across Windows Applications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Casuto</dc:creator>
  <cp:revision>1</cp:revision>
  <dcterms:created xsi:type="dcterms:W3CDTF">2025-08-22T11:52:37Z</dcterms:created>
  <dcterms:modified xsi:type="dcterms:W3CDTF">2025-11-06T15:10:06Z</dcterms:modified>
</cp:coreProperties>
</file>